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1.xml" ContentType="application/inkml+xml"/>
  <Override PartName="/ppt/ink/ink2.xml" ContentType="application/inkml+xml"/>
  <Override PartName="/ppt/ink/ink3.xml" ContentType="application/inkml+xml"/>
  <Override PartName="/ppt/ink/ink4.xml" ContentType="application/inkml+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5.xml" ContentType="application/inkml+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ppt/ink/inkAction15.xml" ContentType="application/vnd.ms-office.inkAction+xml"/>
  <Override PartName="/ppt/ink/inkAction16.xml" ContentType="application/vnd.ms-office.inkAction+xml"/>
  <Override PartName="/ppt/ink/inkAction17.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9" r:id="rId1"/>
    <p:sldMasterId id="2147483777" r:id="rId2"/>
  </p:sldMasterIdLst>
  <p:sldIdLst>
    <p:sldId id="256" r:id="rId3"/>
    <p:sldId id="26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7"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3:47:34.079"/>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16590 10122 0,'0'-26'122,"26"26"-71,-1 0 0,0 0-29,1 0-13,50-25 1,0 25 0,0-25 4,51-1-8,0 26 5,-77-25 1,1 25-1,-51-25-4,51 25 3,-26 0-4,1 0 8,-1 0 9,0 0-16,1 0 53,-52 0 134,-24 0-186,24 0 2,-24 0 1,24 0-1,1 0 8,-1 0-8,1 0 3,0 0-7,-1 0 6,-24 25 0,-1-25-6,0 25 7,0-25-6,1 26 6,24-26-5,-50 25 2,51-25 13,-1 25-10,1-25-5,0 0 1,-1 0 8,1 0 4,25-25 132,25 25-142,1-25-2,-1 25 2,26-26 3,-26 1-7,1 25 2,-1 0 1,0 0 0,1 0 0,-1 0 8,0-25-8,1 25 19,-52 0 106,-24 0-128</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3:47:35.811"/>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16641 9970 0,'25'0'266,"26"0"-248,0 0 5,0 0-5,-51-26 3,25 26-10,0 0 6,1 0-7,-1 0 14,0 0-7,1 0 35,-1 0-34,0 0 4,1 0-12,-1 0 22,1 0-17,-26-25 108</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3:47:37.262"/>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16641 9919 0,'25'0'93,"1"0"-85,24 0 25,1 0-10,0 0-6,0 0 3,-1 0-2,-24 0-5,24 0-3,1 0 12,25 0-14,-25 0 2,51 0 1,-26 0-2,-26 0 2,1 0-2,0 0 1,-26 0 12,26 0-13,0 0 9,-26 0 4,0 0 8</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3:47:44.585"/>
    </inkml:context>
    <inkml:brush xml:id="br0">
      <inkml:brushProperty name="width" value="0.08819" units="cm"/>
      <inkml:brushProperty name="height" value="0.35278" units="cm"/>
      <inkml:brushProperty name="tip" value="rectangle"/>
      <inkml:brushProperty name="rasterOp" value="maskPen"/>
    </inkml:brush>
  </inkml:definitions>
  <inkml:trace contextRef="#ctx0" brushRef="#br0">16565 10147 0,'0'-25'43,"0"-1"79,25 26-52,1 0-33,-1 0-7,0 0-8,1 0-11,-1 0 7,0 0 15,1 0-12,-1 0-4,1 0 5,-1 0-11,0 0 8,1 0 12,-1 0-21,0 0 0,1 0 12,-1 0-7,0 0-5,1 0 46,-1 0-18,1 0-16,-1 0 7,0 0-12,1 0 25,-1 0-10,0 0 18,1 0-10,-1 0 122,1 0-72,-1 0 121,0 0-160,1 0-15,-1 0 18</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3:01.933"/>
    </inkml:context>
    <inkml:brush xml:id="br0">
      <inkml:brushProperty name="width" value="0.05292" units="cm"/>
      <inkml:brushProperty name="height" value="0.05292" units="cm"/>
    </inkml:brush>
  </inkml:definitions>
  <inkml:trace contextRef="#ctx0" brushRef="#br0">8016 508 0</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5:15:22.566"/>
    </inkml:context>
    <inkml:brush xml:id="br0">
      <inkml:brushProperty name="width" value="0.05292" units="cm"/>
      <inkml:brushProperty name="height" value="0.05292" units="cm"/>
    </inkml:brush>
  </inkml:definitions>
  <iact:action type="add" startTime="10615">
    <iact:property name="dataType"/>
    <iact:actionData xml:id="d0">
      <inkml:trace xmlns:inkml="http://www.w3.org/2003/InkML" xml:id="stk0" contextRef="#ctx0" brushRef="#br0">18823 14307 0,'25'-25'263,"0"-1"-242,1 26 8,-1-25-19,0 25 0,1-25 2,-1 25-3,1-26 2,-26 1-1,25 25 0,26-25 0,-26-1 11,26 1-11,0 0 0,25-1 1,25-25-2,51-50 1,-25 50 0,-51 1-4,-25-1 9,0 25-6,-1 1 1,-24 25-1,-1 0 1,1-25 2,-1 25 7,0-26-8,1 26 9,-26-25 0,0 0 27</inkml:trace>
    </iact:actionData>
  </iact:action>
  <iact:action type="add" startTime="12310">
    <iact:property name="dataType"/>
    <iact:actionData xml:id="d1">
      <inkml:trace xmlns:inkml="http://www.w3.org/2003/InkML" xml:id="stk1" contextRef="#ctx0" brushRef="#br0">10705 16184 0,'25'0'143,"1"0"-136,-1 0 15,0 0-1,-25-25-11,26 25 0,-1 0 0,0-25 1,26 25-2,0-26 2,0 1-1,50-51 0,26 25 1,101-76 0,-50 76-2,-51-25 2,-1 26-1,-49 24 0,24 1-1,-101 0 1,51 25 1,-26-26-2,1 26 1,-1 0 0,0-25 12,1 25-5</inkml:trace>
    </iact:actionData>
  </iact:action>
  <iact:action type="add" startTime="18604">
    <iact:property name="dataType"/>
    <iact:actionData xml:id="d2">
      <inkml:trace xmlns:inkml="http://www.w3.org/2003/InkML" xml:id="stk2" contextRef="#ctx0" brushRef="#br0">15144 9006 0,'26'0'31,"-1"0"18,-25-26 42,25 26-57,-25-25-16,26 25 3,-1 0 29,-25-25-30,0-1 12,25 26-23,1-25 2,-1 25-2,1-26 2,-1 26-1,0-25 0,1 25 9,24-25 2,-24 25-11,24 0 1,1-26-2,0 26 1,0-25 1,-1 25-2,-24 0 2,25 0 9,-1 0-1,-24-25 2,-26-1 17</inkml:trace>
    </iact:actionData>
  </iact:action>
  <iact:action type="add" startTime="20652">
    <iact:property name="dataType"/>
    <iact:actionData xml:id="d3">
      <inkml:trace xmlns:inkml="http://www.w3.org/2003/InkML" xml:id="stk3" contextRef="#ctx0" brushRef="#br0">12582 9741 0,'25'-25'153,"1"25"-133,-1-25-8,1 25-3,-1 0 10,0 0-8,26-26-1,0 26 0,-1 0 0,52 0 1,-1 0-1,-24-25 0,-27 25-1,26 0 1,-50 0 1,24 0-5,-24 0 6,-1 0-2,1 0 0,-1 0 2,26 0-2,-1 0 1,1 0-2,0 0 1,-26 0 2,1 0-3,-1 0 1,26 0 0,-26 25 0,0-25 1,1 0-5,-1 0 17,1 0-13,-1 0 1,26 0-1,-26 26-1,0-26 2,26 0 9,0 25 2,0 0-3,-1 1 1,1-1 1,0-25-3,-26 25 1,1-25-10,-1 0 15,0 26-15,1-26 12,-26 25-1,25-25 1,0 0-1,-25 25-11</inkml:trace>
    </iact:actionData>
  </iact:action>
  <iact:action type="add" startTime="24988">
    <iact:property name="dataType"/>
    <iact:actionData xml:id="d4">
      <inkml:trace xmlns:inkml="http://www.w3.org/2003/InkML" xml:id="stk4" contextRef="#ctx0" brushRef="#br0">29959 6571 0,'26'0'274,"-1"0"-236,0 0-25,1 0 7,-26-26-10,25 26 10,1 0-10,-26-25 0,25 25 0,0 0 0,1 0 1,24-26-2,1 1 12,-26 25-10,26-25 0,-25 25-2,-1 0 1,0 0 1,1 0 9,-1 0-10,0 0 10,1 0-9,-1 0 9,1 0 9</inkml:trace>
    </iact:actionData>
  </iact:action>
  <iact:action type="add" startTime="33856">
    <iact:property name="dataType"/>
    <iact:actionData xml:id="d5">
      <inkml:trace xmlns:inkml="http://www.w3.org/2003/InkML" xml:id="stk5" contextRef="#ctx0" brushRef="#br0">23110 8448 0,'25'0'21,"-25"-26"-9,0 1 26,26 25 2,-26-25-29,0-1 21,25 26-23,0 0 11,-25-25-10,26 25 0,-1-26 0,0 26 0,1-25 3,-26 0-6,51-26 5,-26 26-3,26 25 1,-1-77 2,1 52-5,-25 0 5,-1 25-3,0 0 1,1-26 0,-1 1 0,0 0 19,1 25-7,-1-26-1,-25 1 1,25 25-4,-25-25 39</inkml:trace>
    </iact:actionData>
  </iact:action>
  <iact:action type="add" startTime="42621">
    <iact:property name="dataType"/>
    <iact:actionData xml:id="d6">
      <inkml:trace xmlns:inkml="http://www.w3.org/2003/InkML" xml:id="stk6" contextRef="#ctx0" brushRef="#br0">23211 6418 0,'26'0'41,"-26"-25"0,25 25-33,0 0 34,-25-25-12,26 25-11,-26-26-6,25 1-4,1-1 1,-1 26 0,0-25 3,1 0 5,-1 25-9,-25-26-1,0 1 5,25 25-3,-25-25 0,26-1-1,-1 1 23,1 25 8,-26-25-8,25 25-23</inkml:trace>
    </iact:actionData>
  </iact:action>
  <iact:action type="add" startTime="44558">
    <iact:property name="dataType"/>
    <iact:actionData xml:id="d7">
      <inkml:trace xmlns:inkml="http://www.w3.org/2003/InkML" xml:id="stk7" contextRef="#ctx0" brushRef="#br0">23871 6900 0,'0'26'22,"0"-1"9,0 0-12,0 1 0,0-1 20,0 0-8,0 1-9,0-1 8,0 1-10,0-1 31,0 0-31,0 1 1,0-1-2,0 0-1,25 1 17,-25-1 1,0 1-13,0-1-14,0 0 2,0 1 0,0-1-2,0 0 10,0 1-8,26-1-4,-26 0 6,0 1-3,0-1 11,0 1 11,0-1-13,0 0 0,0 1 31,0-1-30,0 0 13,0 1 5,0-1-17,0 26-11,0 0 0,-26-1 1,26-24-2,0 24 1,-25-24 10,25-1-9,0 0 6,0 1-4,0-1 7,0 1 11,-25-26-11</inkml:trace>
    </iact:actionData>
  </iact:action>
  <iact:action type="add" startTime="49631">
    <iact:property name="dataType"/>
    <iact:actionData xml:id="d8">
      <inkml:trace xmlns:inkml="http://www.w3.org/2003/InkML" xml:id="stk8" contextRef="#ctx0" brushRef="#br0">24860 8169 0,'26'0'31,"-26"-26"10,25 26 7,0 0-5,-25-25-23,26 25 11,-26-26 1,25 26-24,-25-25 22,25 25-22,1 0 34,-26-25-30,25 25 68,1 0-30,-1-26-9,0 26 9,1 0-12</inkml:trace>
    </iact:actionData>
  </iact:action>
  <iact:action type="add" startTime="52284">
    <iact:property name="dataType"/>
    <iact:actionData xml:id="d9">
      <inkml:trace xmlns:inkml="http://www.w3.org/2003/InkML" xml:id="stk9" contextRef="#ctx0" brushRef="#br0">25165 9843 0,'0'-26'172,"0"1"-131,0 0-13,0-1-5,0 1-3,0 0 22,0-1-14,0 1-8,0-1 21,0 1-1,0 0 10,0-1 41,0 1-73,25 0 15,-25-1-13,0 1 9,0 0 1,0-1 62,0 1-41,0-1 50,0 1-81,25 0-10,-25-1 0,0 1 20,0 0-18,0-1-3,0 1 11,0 0 11,0-1-2,0 1 62,-25 25-43,25-26-38,0 1 111,-25 0-96,25-1-17,-26 1 4,1 25 5,25-25-7,0-1-1,0 1 14,-25 25-13,25-26 8,-26 26 4,26-25-14,-25 25 35,25-25 7,0-1 152</inkml:trace>
    </iact:actionData>
  </iact:action>
  <iact:action type="add" startTime="58689">
    <iact:property name="dataType"/>
    <iact:actionData xml:id="d10">
      <inkml:trace xmlns:inkml="http://www.w3.org/2003/InkML" xml:id="stk10" contextRef="#ctx0" brushRef="#br0">25241 10173 0,'0'25'41,"0"0"20,0 1-21,0-1 11,0 0 29,0 1-59,0-1-1,0 0-10,0 1 11,0-1 9,0 1-21,0-1 2,0 26-1,0-1 1,0-24-2,-26 24 3,26-24 5,0-1-8,0 1 1,0-1 13,0 0-13,0 1 30,0-1-20,0 0 1,0 1-11,0-1-1,0 1 10,0-1 14,0 0-12,0 1-1,0-1 0,0 0 9,0 1 11,0-1 50,0 0-49</inkml:trace>
    </iact:actionData>
  </iact:action>
  <iact:action type="add" startTime="61452">
    <iact:property name="dataType"/>
    <iact:actionData xml:id="d11">
      <inkml:trace xmlns:inkml="http://www.w3.org/2003/InkML" xml:id="stk11" contextRef="#ctx0" brushRef="#br0">25850 10020 0,'25'0'82,"0"0"-33,1 0 3,-1 0 29,0 26-61,1-1 0,-1-25 1,-25 25-12,26-25 3,-26 26-3,25-26 1,0 25 0,1-25 0,-1 26 2,0-1-4,26 0 4,-25-25-3,-1 26 2,-25-1-2,25 0 2,1-25 10,-26 26-13,25-26 3,-25 25-2,25 0 1,-25 1 2,26-26-6,-26 25 7,25-25-4,-25 26 1,0-1 31,25 0-23,-25 1 5,26-1 5,-26 0-6,25 1-2,-25-1 20,0 0-7,0 1-16,0-1 4,26 1 0,-26-1-12,0 0 41,0 1-29,0-1 1,0 0 7,0 1 18,0-1-6,-26 1 132,26-1-122,-25-25-41,25 25 10,-26 1 2,26-1-4,-25 0 53,25 1-31,-25-26-29,25 25 89,-26-25-71,1 0 124,25 25-124,-25-25 34,-1 0 87,26 26-110,0-1 20,-25-25 223,0 26-243,-26-1-29,-76 51 1,-51 51-7,52-26 11,24-25-7,26-25 2,51-26-6,-1 1 9,1-26 15,-1 25-8,1-25-1,0 26-3,-1-26 3,1 0 23,0 0 38,-1 0-41,26-26 0,0 1 31,0-1-33,0 1-6,0 0-2,0-1 11,0 1 9</inkml:trace>
    </iact:actionData>
  </iact:action>
  <iact:action type="add" startTime="67746">
    <iact:property name="dataType"/>
    <iact:actionData xml:id="d12">
      <inkml:trace xmlns:inkml="http://www.w3.org/2003/InkML" xml:id="stk12" contextRef="#ctx0" brushRef="#br0">29604 11263 0,'26'0'102,"-1"0"-63,0 0 13,1 0 9,-1 0-41,0 0-1,1 0-10,-1 0 10,0 0 14,1 0-22,-1 0 7,1 0 14</inkml:trace>
    </iact:actionData>
  </iact:action>
  <iact:action type="add" startTime="68926">
    <iact:property name="dataType"/>
    <iact:actionData xml:id="d13">
      <inkml:trace xmlns:inkml="http://www.w3.org/2003/InkML" xml:id="stk13" contextRef="#ctx0" brushRef="#br0">28589 12608 0,'26'0'113,"-1"0"-106,-25-26 6,0 1 6,26 25-7,-1 0-3,0 0 1,-25-25 1,26 25-2,-1 0 12,-25-26-11,25 26 19,1 0-10,-1 0 15,0 0-14,1 0 9,-1 0 2,-25-25 69</inkml:trace>
    </iact:actionData>
  </iact:action>
  <iact:action type="add" startTime="71175">
    <iact:property name="dataType"/>
    <iact:actionData xml:id="d14">
      <inkml:trace xmlns:inkml="http://www.w3.org/2003/InkML" xml:id="stk14" contextRef="#ctx0" brushRef="#br0">28437 12988 0,'26'0'131,"-26"26"-121,25-26-1,0 25 4,-25 0-5,26-25 2,-1 26 1,0-1 20,1 0-19,-1 1-1,1-1-1,-26 0-1,25-25 0,0 26 1,1-1 23,-1 1-24,-25-1-1,25-25 3,-25 25-2,26 1 2,-26-1-1,25-25 0,-25 25 10,0 1-9,25-1-1,-25 0 0,26 1 3,-1-1 16,-25 1-20,0-1 11,26 0-10,-26 1 11,0-1-11,25-25-1,-25 25 22,0 1-21,25-1 0,-25 1 11,0-1-11,0 0 9,26 1 12,-26-1-21,0 0 0,25 1 0,-25-1 1,0 0-2,0 1 11,25-26-10,-25 51 1,0-26-2,0 0 1,26 1 1,-26-1 10,0 0-12,0 1 1,0-1 0,0 0 0,0 1 10,0-1 21,0 1-21,-26-26-9,1 25 17,0-25-8,-1 0 21,1 0-30,0 0-2,-1 0 1,1 0 0,-1 0 13,1 0-7,0 0 6,-1 0-12,1 0 11,0 0 9,-1 0 9,1 0-17,0 0 5,-1 0 24,1 0-9,-1 0 90,26-25-123,0-1 32,-25 26-20</inkml:trace>
    </iact:actionData>
  </iact:action>
  <iact:action type="add" startTime="76490">
    <iact:property name="dataType"/>
    <iact:actionData xml:id="d15">
      <inkml:trace xmlns:inkml="http://www.w3.org/2003/InkML" xml:id="stk15" contextRef="#ctx0" brushRef="#br0">29300 15195 0,'0'-25'32,"0"-1"8,0 1 21,0 0 9,25-1-50,0 1 1,1-1 9,-1 1-12,1 0 4,-26-1-11,0 1 10,25 25-15,-25-25 6,25 25-1,1 0 10,-26-26-14,25 26 4,0-25-1,1 0 0,-1-1 9,1 26-8,-1-25 2,0 25-4,1 0 1,-1 0 2,0 0 6,1 0-10,-1 0 14,0 0-11,1 0 8,-1 0-8,1 25 50,-1 1-41,0-26-10,-25 50 0,26-50 0,-1 51 0,0-51 11,-25 25-11,0 1 0,0-1-1,0 0 11,0 1-9,0-1-1,26-25 0,-26 26 10,0-1 3,0 0-16,0 1 13,0-1 1,0 0 29,0 1-21,0-1 12,25-25-8,1 0-4,-1 0-9,0-25 1,-25-1-12,26 26-2,-26-25 6,25 0-3,0-1 0,26 1 2,-26 0-3,1-1 1,-1 26-1,1-25 12,-1-1-14,0 1 7,1 25-6,-1-25 5,0 25-5,-25-26 1,26 1 12,-1 25-11,1 0 0,-26-25 0,25 25 0,0-26 1,1 26 11,-26-25-14,25 0 33,-25-1-2,25 26-28,-25 26 119,0-1-122,-25 0 16,25 1-15,0-1 12,0 0-11,0 1 10,0-1-10,0 0 0,0 1 12,0-1 17,0 1-19,0-1 1,0 0 18,0 1 2,0-1-1,0 0 212,25 1-181,1-1-21,-1 0-10,0 1 10,-25-1-9,26-25 39,-26 26-70,0-1 21,25 0-10,-25 1-1,26-1 8,-26 0 2,0 1-9,0-1 0,0 1 0,25-1-14,-25 0 6,0 1 7,0-1-10,0 0 1,0 1-2,0-1-2,0 0 7,0 1 26,0-1-20,0 1 12,0-1 7,-25-25 62,-1 0-51,1 0-21,25 25 52,-26-25-30,26 26-31,-25-26 40,0 0-26,-51 76-27,-254 228 3,-127 153-3,178-204 8,76-75-4,152-127-3,1-26 3,24 0 0,1-25 5,25 26-6,-25-26 32,-1 0 9,1 0-10,25-26 76,0 1-95,0 0-2,0-1 22,0 1-32,0 0 7,0-1 6,0 1-15,0-1 5,0 1 15,-25 0-5,25-1-14,0 1 12,0 0-12,0-1 21,0 1-9,0 0-1,0-1 9,0 1 11,0-1 11,25 26 151,0 0-171,1 0-1,-26 26-20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2:53.302"/>
    </inkml:context>
    <inkml:brush xml:id="br0">
      <inkml:brushProperty name="width" value="0.05292" units="cm"/>
      <inkml:brushProperty name="height" value="0.05292" units="cm"/>
    </inkml:brush>
  </inkml:definitions>
  <iact:action type="add" startTime="8489">
    <iact:property name="dataType"/>
    <iact:actionData xml:id="d0">
      <inkml:trace xmlns:inkml="http://www.w3.org/2003/InkML" xml:id="stk0" contextRef="#ctx0" brushRef="#br0">9310 6596 0,'50'-25'161,"-24"25"-149,50-26-2,-26 26 0,27 0 0,-27-25 2,-24 25-4,24 0 3,-24 0-1,-1 0 10,1 0-11,-1 0 1,0 0 10,1 0-9,-1 0 9</inkml:trace>
    </iact:actionData>
  </iact:action>
  <iact:action type="add" startTime="10525">
    <iact:property name="dataType"/>
    <iact:actionData xml:id="d1">
      <inkml:trace xmlns:inkml="http://www.w3.org/2003/InkML" xml:id="stk1" contextRef="#ctx0" brushRef="#br0">11872 7611 0,'25'0'52,"0"0"-2,1 0-10,-1 0-20,1 0-1,-26-26-6,25 26-4,-25-25 11,25 25 12,1 0-13,-1 0 1,-25-26-10,25 26 0,1 0 22,-26-25-24,25 25 23,1 0 8,-1 0-8,-25-25-8,25 25-16,26-26 3,-26 26-1,1-25 2,50 0-1,-51 25-1,51-26 3,-25 26 7,-26-25-7,1 25-4,25 0 13,-26 0 1,0 0 15,-25-25 13</inkml:trace>
    </iact:actionData>
  </iact:action>
  <iact:action type="add" startTime="15472">
    <iact:property name="dataType"/>
    <iact:actionData xml:id="d2">
      <inkml:trace xmlns:inkml="http://www.w3.org/2003/InkML" xml:id="stk2" contextRef="#ctx0" brushRef="#br0">10756 10020 0,'25'0'32,"0"0"40,1 0-23,-1 0-38,26 0 8,-26 0-8,0 0-2,77 0 1,-1 0 1,-24 0-2,-1 0 2,-26 0-4,1 0 6,-26 0-2,26 0-2,-25 0 2,-1 0-2,0 0 23,1 0-24,-1 0 24</inkml:trace>
    </iact:actionData>
  </iact:action>
  <iact:action type="add" startTime="19383">
    <iact:property name="dataType"/>
    <iact:actionData xml:id="d3">
      <inkml:trace xmlns:inkml="http://www.w3.org/2003/InkML" xml:id="stk3" contextRef="#ctx0" brushRef="#br0">9944 11238 0,'25'0'62,"0"0"-4,-25 25-14,26-25-35,-1 0 31,1 0-8,-1 26-24,0-26 13,26 0-1,-26 0 0,1 0-9,-1 0 8,1 0 13,-1 0-13,0 0 10,1 0-8,-1 0-1,0 0-2,1 0 35,-1 0-46,0 0 13,1 0-8,-1 0 8,1 0-9,-1 0 19,0 0-10,1 0 2,-1 0-1,0 0 1,1 0-14,-1 0 9,1 0-6,-1 0 1,0 0-4,1 0 12,-1 0-9,0 0 22,1 0-17,-1 0 16,0 0 18,-25-26 18</inkml:trace>
    </iact:actionData>
  </iact:action>
  <iact:action type="add" startTime="22435">
    <iact:property name="dataType"/>
    <iact:actionData xml:id="d4">
      <inkml:trace xmlns:inkml="http://www.w3.org/2003/InkML" xml:id="stk4" contextRef="#ctx0" brushRef="#br0">15778 10908 0,'26'0'12,"-1"0"16,1 26-6,-1-26-11,0 0 23,1 25-28,-1-25 5,0 0-1,1 0 0,-1 25 0,0-25 21,1 0-22,-1 0 2,1 0-2,-1 0 1,-25 26 0,25-26 0,1 0 11,-1 0-12,-25 25 2,25-25-1,1 0 9,-1 0-8,1 0 0,-1 0 18,0 0-9,1-25 2,-1 25-2,0 0 8,1 0 3,-26-26 39,0 1-50</inkml:trace>
    </iact:actionData>
  </iact:action>
  <iact:action type="add" startTime="26063">
    <iact:property name="dataType"/>
    <iact:actionData xml:id="d5">
      <inkml:trace xmlns:inkml="http://www.w3.org/2003/InkML" xml:id="stk5" contextRef="#ctx0" brushRef="#br0">12963 12303 0,'0'-25'92,"0"0"59,25 25-141,0 0 11,26-26-12,-26 26 2,1-25-1,25-1 0,-1 26 0,-24-25 0,-1 25 0,0 0 0,1 0 0,-1-25 10,26 25 0,-26-26-9,1 26-1,-1-25 1,0 25-2,26 0 10,-51-25-10,25 25 13,1 0 10,-1 0-13,1 0 0,-1 0 13,0 0 57</inkml:trace>
    </iact:actionData>
  </iact:action>
  <iact:action type="add" startTime="34114">
    <iact:property name="dataType"/>
    <iact:actionData xml:id="d6">
      <inkml:trace xmlns:inkml="http://www.w3.org/2003/InkML" xml:id="stk6" contextRef="#ctx0" brushRef="#br0">9132 13521 0,'-25'0'51,"-1"0"-10,1 0-23,-1 0 5,1 0 17,0 0-12,-1 0-7,1 25-10,0-25 9,-1 0-9,26 26-2,-50-26 2,24 25-2,1-25 2,-1 25 0,1-25-2,0 0 1,-1 26 10,1-1 0,0 0 1,-1 1 1,1-1-13,25 1 0,0-1 11,-26 0-9,26 1-2,0-1 2,0 0 0,-25 1-2,25-1 22,-25 0-21,25 1-1,0-1 1,-26 1-1,26-1 12,-25-25-11,25 25 0,-25 1 0,25-1 0,-26 26 2,26-26-4,-25 26 12,0-26-9,-1 1 0,26-1-2,-25 0 2,-1 1 8,1-26-1,25 25-6,0 0 8</inkml:trace>
    </iact:actionData>
  </iact:action>
  <iact:action type="add" startTime="36342">
    <iact:property name="dataType"/>
    <iact:actionData xml:id="d7">
      <inkml:trace xmlns:inkml="http://www.w3.org/2003/InkML" xml:id="stk7" contextRef="#ctx0" brushRef="#br0">11694 14434 0,'26'0'21,"-1"0"24,0 0-30,1 0 16,-26 25-20,25-25 18,-25 26 2,25-26-21,-25 25 81,26-25-71,-26 25 0,50-25-9,-24 0-2,-1 0 2,26 26-2,-26-26 1,1 0 11,-26 25-11,25-25 0,0 0 0,1 0 1,-1 0 10,1 0-13,-1 0 16,0 0-1,1 0 0,-1 0-3,0 0 1,1 0-10,-1 0 7,26 0 5,-26 0-2,1 0-13,-1-25 12,0 25-1,1 0 63,-26-26-53,25 26-9,-25-25 20,25 25-7,-25-25-13,26-1-12,-1 1 12,-25 0 0,26-1 11,-26 1 9,0 0 41,0-1-31,0 1-10,0-1 11,0 1-11,0 0 262</inkml:trace>
    </iact:actionData>
  </iact:action>
  <iact:action type="add" startTime="40322">
    <iact:property name="dataType"/>
    <iact:actionData xml:id="d8">
      <inkml:trace xmlns:inkml="http://www.w3.org/2003/InkML" xml:id="stk8" contextRef="#ctx0" brushRef="#br0">4591 16692 0,'25'0'23,"-25"-26"-3,26 1 77,-1 0-66,0-1-19,26-25-3,-25 26 2,-26 0-1,25 25-2,0-26 3,1 26-1,24-25 1,-24 0-2,25 25 1,-51-26 1,50 26-2,-24 0 3,-1-25-3,0 25 0,1 0 12,-1 0-11,-25-26 0,25 26 0,26-25 1,-25 25-2,-1 0 2,26 0-2,-51-25 1,25 25 1,0 0-2,1-26 2,-1 26-1,1-25 1,-1 25-1,0-25 0,1 25 0,24-26 0,1 26-1,-26-25 3,26 25-4,0 0 3,25-25-1,26 25 0,100-26 1,78-25-2,-27 51 2,-101-25 0,-75 25-2,-27 0 2,1 0-1,0 0 0,-26 0 1,0 0-3,1 0 3,-1 25 8,1 1 1,-26-1-9,25-25-1,0 0 0,-25 26 1,26-26-2,-26 25 11,25-25-10,-25 25 1,25-25-2,-25 26 12,0-1-1,-25-101 41</inkml:trace>
    </iact:actionData>
  </iact:action>
  <iact:action type="add" startTime="41418">
    <iact:property name="dataType"/>
    <iact:actionData xml:id="d9">
      <inkml:trace xmlns:inkml="http://www.w3.org/2003/InkML" xml:id="stk9" contextRef="#ctx0" brushRef="#br0">7280 16159 0</inkml:trace>
    </iact:actionData>
  </iact:action>
  <iact:action type="add" startTime="41473">
    <iact:property name="dataType"/>
    <iact:actionData xml:id="d10">
      <inkml:trace xmlns:inkml="http://www.w3.org/2003/InkML" xml:id="stk10" contextRef="#ctx0" brushRef="#br0">7280 16159 0</inkml:trace>
    </iact:actionData>
  </iact:action>
  <iact:action type="add" startTime="46115">
    <iact:property name="dataType"/>
    <iact:actionData xml:id="d11">
      <inkml:trace xmlns:inkml="http://www.w3.org/2003/InkML" xml:id="stk11" contextRef="#ctx0" brushRef="#br0">21841 7129 0,'26'0'43,"-26"25"-32,0 0 26,25-25-15,1 0-1,-1 0 9,0 26-10,1-26-1,-1 0-8,0 0 10,1 0-12,-1 0 1,26 0 0,0 0 0,-26 0 1,0 0-2,1 0 1,-1 0 1,0-26-1,26 26 1,0 0-2,0 0 1,25-25 0,-25 25 0,-1 0 1,1 0-2,0 0 1,-26 0 1,0 0 10,1 0-11,-1 0-1,1 0 2,-1 0-2,0 0 11,1-25 11,-1 25-2,0 0 4</inkml:trace>
    </iact:actionData>
  </iact:action>
  <iact:action type="add" startTime="48312">
    <iact:property name="dataType"/>
    <iact:actionData xml:id="d12">
      <inkml:trace xmlns:inkml="http://www.w3.org/2003/InkML" xml:id="stk12" contextRef="#ctx0" brushRef="#br0">23871 8270 0,'25'0'22,"1"0"8,-1 0-19,0 0-1,1 0 7,-1 0 26,0 0-22,1 0-3,-1 0-7,1 0 10,-1 0-12,26 0 12,-26 0-11,26 0 0,-26 0 0,26 0 1,-26 0 8,1 0-9,24 0 0,-24 0 9,-1 0-9,0 0 11,1 0-2,-1 0 11,1 0-9,-1 0 30,0 0-11,1 0 11,-26-25 45</inkml:trace>
    </iact:actionData>
  </iact:action>
  <iact:action type="add" startTime="51455">
    <iact:property name="dataType"/>
    <iact:actionData xml:id="d13">
      <inkml:trace xmlns:inkml="http://www.w3.org/2003/InkML" xml:id="stk13" contextRef="#ctx0" brushRef="#br0">23465 9310 0,'0'-25'51,"25"25"212,1-26-252,25 26-2,-1 0 1,-24 0-1,24 0 1,-24 0 10,-1 0-10,0 0 10,1 0-9,-1 0-2,1 0 12,-1 0 8,0 0-18,1 0 9,-1 0 0,0 0 13,1 0-14,-1 0 21,0 0-12,-25-25 14</inkml:trace>
    </iact:actionData>
  </iact:action>
  <iact:action type="add" startTime="53371">
    <iact:property name="dataType"/>
    <iact:actionData xml:id="d14">
      <inkml:trace xmlns:inkml="http://www.w3.org/2003/InkML" xml:id="stk14" contextRef="#ctx0" brushRef="#br0">25038 10096 0,'25'0'72,"1"-25"-30,-1 25-3,0 0-19,1 0 1,-1 0 19,0 0-30,1 0 9,-1 0-7,1 0 8,-1 0-11,0 0 21,1 0-9,-1 0 0,0 0 7,1 0-7,-1 0 19,0 0 62</inkml:trace>
    </iact:actionData>
  </iact:action>
  <iact:action type="add" startTime="56030">
    <iact:property name="dataType"/>
    <iact:actionData xml:id="d15">
      <inkml:trace xmlns:inkml="http://www.w3.org/2003/InkML" xml:id="stk15" contextRef="#ctx0" brushRef="#br0">27879 10375 0,'0'0'3,"25"0"46,1 0 0,-26 26-17,25-26-24,1 0 34,-1 0-31,0 0-1,1 0 9,-1 0-8,0 0 0,1 0 10,25 0-4,-1 0 5,1 0-2,-26 0-10,26 0 1,-26-26-3,1 26 3,25 0 0,-1 0-1,-24 0 0,24 0-1,-24 0 2,-1 0-1,1 0 8,-1 0-6,0 0-2,1 0 0,24 0 0,-24 0 0,-1 0 10,0 0-10,1 0 0,-1 0 1,1 0 8,-1 0 14,0 0-17,1 0 7,-1 0-3,0 0 10,1 0 20,-1 0 101,1 0-111</inkml:trace>
    </iact:actionData>
  </iact:action>
  <iact:action type="add" startTime="59274">
    <iact:property name="dataType"/>
    <iact:actionData xml:id="d16">
      <inkml:trace xmlns:inkml="http://www.w3.org/2003/InkML" xml:id="stk16" contextRef="#ctx0" brushRef="#br0">25596 11694 0,'25'0'62,"1"0"-14,-1 0-15,0 0 16,1 0-18,-26 26 0,25-1 20,1-25-41,-1 0 11,0 26-11,1-26 10,-1 0-10,-25 25 0,25-25 9,26 0 2,0 0-1,-26 0 0,1 0-10,-1 0 0,0 0 10,1 0 0,-1 0-3,0 0-4,1 0 18,-1 0-21,1 0 8,-1 0-6,0 0-2,1 0-3,24 0 6,-24 0-3,-1 0 11,0 0-10,1 0-2,-1 0-2,1 0 16,-1 0-3,0 0 54,1-25-66,-1 25 12,0-26-9,1 26 10,-26-25-13,25 25 14,-25-26-14,26 1 13,-1 25-1,0 0-1,-25-25-8,26 25 9,-26-26-10,0 1 17,0 0-5</inkml:trace>
    </iact:actionData>
  </iact:action>
  <iact:action type="add" startTime="62488">
    <iact:property name="dataType"/>
    <iact:actionData xml:id="d17">
      <inkml:trace xmlns:inkml="http://www.w3.org/2003/InkML" xml:id="stk17" contextRef="#ctx0" brushRef="#br0">24759 12532 0,'25'-26'52,"1"26"-13,-1 0 13,0 0-20,1 0-13,-1 0 32,0 0-31,1 0-10,-1 0 10,0 0-10,1 0 10,-1 0 12,1 0-23,-1 0 11,0 0 0,1 0 0,-1 0 30,0 0-31,1 0 12,-1 0 20,1 0-20,-1 0-11,0 0 20,1 0-29,-1 0 11,0 0-14,1 0 1,-1 0 12,0 0 9,1 0-11,-1 0 2,1 0 0,-26-25-1,25 25-10,0 0 10,-25-26-2,26 26 5,-1 0-3,0 0-10,1 0-1,-1 0 1,1-25 1,-1 25 11,26-25-6,-26 25 6,0 0-2,1 0-10,-1 0 10,0 0 50,1 0-19,-1 0-22,1 0 23,-1 0-12,0 0 51</inkml:trace>
    </iact:actionData>
  </iact:action>
  <iact:action type="add" startTime="70590">
    <iact:property name="dataType"/>
    <iact:actionData xml:id="d18">
      <inkml:trace xmlns:inkml="http://www.w3.org/2003/InkML" xml:id="stk18" contextRef="#ctx0" brushRef="#br0">10832 11339 0,'25'0'193,"-25"-25"-182,25 25 6,-25-25-4,26 25-3,-1-26 2,0 26-3,1 0 1,-26-25 0,25 25 0,1 0 0,-1 0 22,26 0-24,-26-25 2,0 25 0,1 0-1,-1 0 2,1 0 9,-1 0-10,0 0 10,1 0-10,-1 0 1,0 0 10,1 0 28,-1 0-17</inkml:trace>
    </iact:actionData>
  </iact:action>
  <iact:action type="add" startTime="72637">
    <iact:property name="dataType"/>
    <iact:actionData xml:id="d19">
      <inkml:trace xmlns:inkml="http://www.w3.org/2003/InkML" xml:id="stk19" contextRef="#ctx0" brushRef="#br0">15575 10857 0,'26'0'31,"-26"26"30,25-26-30,-25 25-12,26-25 12,-26 26-20,25-26 18,-25 25-9,25-25 11,-25 25-21,26-25 25,-26-25 272,0 0-286,0-1 0,-26 1-1,26-1 0,-25 26 8,25-25-6,-25 25-1,25-25-5,-26-1 27,26 1 7,0 0-9</inkml:trace>
    </iact:actionData>
  </iact:action>
  <iact:action type="add" startTime="8631">
    <iact:property name="dataType"/>
    <iact:actionData xml:id="d20">
      <inkml:trace xmlns:inkml="http://www.w3.org/2003/InkML" xml:id="stk20" contextRef="#ctx0" brushRef="#br0">8016 508 0</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2:53.302"/>
    </inkml:context>
    <inkml:brush xml:id="br0">
      <inkml:brushProperty name="width" value="0.05292" units="cm"/>
      <inkml:brushProperty name="height" value="0.05292" units="cm"/>
    </inkml:brush>
  </inkml:definitions>
  <iact:action type="add" startTime="6288">
    <iact:property name="dataType"/>
    <iact:actionData xml:id="d0">
      <inkml:trace xmlns:inkml="http://www.w3.org/2003/InkML" xml:id="stk0" contextRef="#ctx0" brushRef="#br0">7965 5429 0,'25'0'31,"1"0"8,-1 0 13,0 0-22,1 0-20,-1 0 1,1 0-2,24 0 4,-24 0-5,24 0 2,-24 0 2,25 0 16,-26 0-7,0 0-12,1 0 10,-1 0 11</inkml:trace>
    </iact:actionData>
  </iact:action>
  <iact:action type="add" startTime="7578">
    <iact:property name="dataType"/>
    <iact:actionData xml:id="d1">
      <inkml:trace xmlns:inkml="http://www.w3.org/2003/InkML" xml:id="stk1" contextRef="#ctx0" brushRef="#br0">10172 5454 0,'0'0'3,"0"26"15,25-26 53,1 0 37,-1 0-85,1 0-12,-1 0 9,0 0 0,1 0-10,-1 0 9,0 0-12,1 0 6,-1 0 7,0 0-10,1 0 0,-1 0 1,1 0 0,-1 0 9</inkml:trace>
    </iact:actionData>
  </iact:action>
  <iact:action type="add" startTime="9119">
    <iact:property name="dataType"/>
    <iact:actionData xml:id="d2">
      <inkml:trace xmlns:inkml="http://www.w3.org/2003/InkML" xml:id="stk2" contextRef="#ctx0" brushRef="#br0">13394 5404 0,'25'0'92,"1"0"-60,-1 0-10,0 0 14,1 0-27,-1 25 3,0-25 8,1 0-10,-26 25 0,25-25 0,1 26 30,-1-26-2</inkml:trace>
    </iact:actionData>
  </iact:action>
  <iact:action type="add" startTime="10942">
    <iact:property name="dataType"/>
    <iact:actionData xml:id="d3">
      <inkml:trace xmlns:inkml="http://www.w3.org/2003/InkML" xml:id="stk3" contextRef="#ctx0" brushRef="#br0">8498 6215 0,'25'0'334,"0"0"-293,-25 26-10,0-1 8,0 0 1,0 1-8,0-1-11,0 1 47,0-1-27,26-25-31,-1 0 31,1 0-2,-1 0 3,0 0-22,1 0 7,-1 0 15,0 0-1,-25 25 29,0 1-37,0-1-15,0 0 3,0 1 48,0-1-48,0 1-1,0-1 10,0 0-9,0 1 0,0-1 58,-25-25-58</inkml:trace>
    </iact:actionData>
  </iact:action>
  <iact:action type="add" startTime="13612">
    <iact:property name="dataType"/>
    <iact:actionData xml:id="d4">
      <inkml:trace xmlns:inkml="http://www.w3.org/2003/InkML" xml:id="stk4" contextRef="#ctx0" brushRef="#br0">7356 7408 0,'0'0'3,"26"0"66,-26-26-58,25 26 27,-25-25-18,25 25 52,1 0-31,-1 0-8,0 0-5</inkml:trace>
    </iact:actionData>
  </iact:action>
  <iact:action type="add" startTime="15094">
    <iact:property name="dataType"/>
    <iact:actionData xml:id="d5">
      <inkml:trace xmlns:inkml="http://www.w3.org/2003/InkML" xml:id="stk5" contextRef="#ctx0" brushRef="#br0">9081 7306 0,'26'0'163,"-1"0"-134,0 0-8,1-25 7,-1 25 4,0 0-11,1 0-1,-1 0 30,1 0-30,-26-26-9,25 1 25,0 25-21,1 0 14,-1 0 1,0 0 20</inkml:trace>
    </iact:actionData>
  </iact:action>
  <iact:action type="add" startTime="17824">
    <iact:property name="dataType"/>
    <iact:actionData xml:id="d6">
      <inkml:trace xmlns:inkml="http://www.w3.org/2003/InkML" xml:id="stk6" contextRef="#ctx0" brushRef="#br0">10451 7332 0,'0'0'2,"0"25"38,25-25-30,1 25 28,-1-25 4,1 0-11,-1 0 0,0 0-11,1 0 0,24 0-10,1 0-1,-25 0 2,24 0-2,1 0 2,-26 0-1,1 0 10,-1 0 0,0 0-9,1 0 9,-1 0 9,-25-25 33</inkml:trace>
    </iact:actionData>
  </iact:action>
  <iact:action type="add" startTime="20312">
    <iact:property name="dataType"/>
    <iact:actionData xml:id="d7">
      <inkml:trace xmlns:inkml="http://www.w3.org/2003/InkML" xml:id="stk7" contextRef="#ctx0" brushRef="#br0">7483 8600 0,'0'25'62,"25"-25"28,1 0-41,-26 26-37,25-26 49,0 0-29,1 0-12,25 0-9,-26 0-4,26 0 4,-26 0-1,0 0 0,1 0 22,-1 0-24,1 0 12,-1 0-9,0 0 8,1 0 51,-1 0-18,0 0-13,1 0 32</inkml:trace>
    </iact:actionData>
  </iact:action>
  <iact:action type="add" startTime="22599">
    <iact:property name="dataType"/>
    <iact:actionData xml:id="d8">
      <inkml:trace xmlns:inkml="http://www.w3.org/2003/InkML" xml:id="stk8" contextRef="#ctx0" brushRef="#br0">6976 9183 0,'0'26'283,"25"-1"-264,0-25-7,-25 25-2,26-25 0,-1 0 12,-25 26-14,25-26 33,1 25-31,-1-25 0,1 0 10,-1 0 1,-25 25-12,25-25 23,1 0-12,-1 0-2,0 0 3,1 0-1,-1 0 9,1 0 13,-1 0-21,0 0 19,1 0-1,-1 0 12,0 0-11</inkml:trace>
    </iact:actionData>
  </iact:action>
  <iact:action type="add" startTime="26961">
    <iact:property name="dataType"/>
    <iact:actionData xml:id="d9">
      <inkml:trace xmlns:inkml="http://www.w3.org/2003/InkML" xml:id="stk9" contextRef="#ctx0" brushRef="#br0">14383 11466 0,'26'0'12,"-1"0"9,0 0 10,1 0 7,-1 0-18,0 0 1,1 0-11,-1 0 0,0 26 0,-25-1 1,26 0-1,-1 26-1,1-26 3,-1 1-3,0-1 2,1 26-2,-26 0-2,25-26 8,-25 0-7,25 26 4,-25-26-4,0 26 3,-25 25-1,0 0 0,-26 0 1,26 1-1,-1-52 0,26 26-1,-25-26 2,25 0-2,0 1 1,-26-26 0,26 25 1,-25-25-1,0 0 9,25 25-8,-26 1 18,52-26 43,-1 0-62,51 0 0,0 0 0,51 0 0,-51 0 0,0 0 1,-50 0-2,24 0 1,-24 0 10,-1 0-10,1 0 11,-26-26-14,25 26 5,0 0 17,-25-25-20,26 25 34,-52 0 68,1 0-92,0 25-8,-1 1-1,1 25 2,-1 25-3,1 0 1,0 25 1,-1-50-2,1 0 2,0-1-2,25-24 0,0-1 2,-26-25-2,26 26 2,0-1-1,0 0 0,-25 1 1,25 24-2,0-24 2,0-1 9,0 0-10,0 1 0,0-1 0,0 1 0,0-1 0,0 26 1,0-26-2,0 26 1,0-1-3,25-24 6,-25 25-6,0-26 17,26 26-17,-26-26 6,0 26-3,0-26 0,0 1-3,0-1 16,0 0-12,0 1-2,0 24 1,0-24 1,0-1-2,0 26 2,0 0-2,0-26-1,0 0 5,0 26-3,0-26 10,0 1-10,0 24 11,0-24-11,25-1 0,-25 1-1,0-1 2,0 0 9,0 1-10,0-1-3,0 26 16,0-26-13,0 26 0,0-26 0,0 1 1,0-1-2,0 26 2,0-26 9,0 0-12,0 1 2,-25-26 0,25 25 12,-26 1-1,26-1 0,-25 26-1,0-51-11,25 25 8,-26-25-4,26 25-3,-25-25 1,-1 0 11,26 26-15,-25-26 4,0 0-2,-26 25 2,51 0-1,-25-25 0,-26 26 0,0-26 0,26 0 0,-26 0 1,26 25-2,-1-25 1,1 0 13,0 26-15,-1-26 1,1 0 1,-26 0 1,26 0 10,-1 0-12,1 0 1,0 0 0,-1 0 12,1 0-5,-1 0 25,1 0-12,0 0 20,-1 0-22</inkml:trace>
    </iact:actionData>
  </iact:action>
  <iact:action type="add" startTime="33038">
    <iact:property name="dataType"/>
    <iact:actionData xml:id="d10">
      <inkml:trace xmlns:inkml="http://www.w3.org/2003/InkML" xml:id="stk10" contextRef="#ctx0" brushRef="#br0">8371 12354 0,'25'0'21,"1"0"58,-1 0-37,0 0-10,1 0 7,-26 25-16,25-25 14,0 0-20,1 0 5,-1 0-1,1 0-1,-1 0-9,0 0 18,1 0-7,-1 0-13,0 0 1,1 0 0,-1 0 0,26-25 10,0 25 0,-26 0 1,0 0-11,1 0 0,-1 0 0,0 0 29,1 0-25,-1 0 11,1 0-3,-1 0 9,0 0 10</inkml:trace>
    </iact:actionData>
  </iact:action>
  <iact:action type="add" startTime="36242">
    <iact:property name="dataType"/>
    <iact:actionData xml:id="d11">
      <inkml:trace xmlns:inkml="http://www.w3.org/2003/InkML" xml:id="stk11" contextRef="#ctx0" brushRef="#br0">11694 12303 0,'0'-25'22,"26"25"58,-1 0-40,0 0 10,1 0-29,-1 0 10,0 0-11,1 0 20,-1 0-30,0 0 1,1 0 8,-1 0 3,1 0-2,-1 0 1,0 25-4,1-25 4,-1 26 0,0-26-11,1 0 10,-26 25 0,25-25-10,1 0 20,-1 0-9,0 0-3,1 0-9,-1 0 15,0 0 25,1 0-16,-1 0-6,-25 25-5,25-25 7,1 0 11,-1 0 8,1 0 24,24 0-51,-24 0-11,-1 0 0,0 0 0,1 0 10,-1 0-9,1-25-1,-1 25-1,0 0 2,1 0 10,-26-25-12,25 25 21,0 0-9,1 0 19,-1 0 0,0 0 51,1 0-11</inkml:trace>
    </iact:actionData>
  </iact:action>
  <iact:action type="add" startTime="43185">
    <iact:property name="dataType"/>
    <iact:actionData xml:id="d12">
      <inkml:trace xmlns:inkml="http://www.w3.org/2003/InkML" xml:id="stk12" contextRef="#ctx0" brushRef="#br0">9183 13470 0,'25'0'22,"0"0"58,1 0-29,-1 0-11,1 0 50,-1 0-59,0 0-12,1 0 1,-1 0 2,0 0-4,1 0 24,-1 0-32,0 0 21,1 0-13,-1 0 2</inkml:trace>
    </iact:actionData>
  </iact:action>
  <iact:action type="add" startTime="44697">
    <iact:property name="dataType"/>
    <iact:actionData xml:id="d13">
      <inkml:trace xmlns:inkml="http://www.w3.org/2003/InkML" xml:id="stk13" contextRef="#ctx0" brushRef="#br0">10679 13495 0,'26'0'14,"-1"26"21,1-26-22,-1 0-3,26 0 19,-1 0-8,1 0-10,0 0-2,25 0 1,51 0 1,-26 0-4,26 0 6,-25 0-4,-52 0 2,1 0-1,-26 0 2,26 0-5,-25 0 4,-1 0 10,0 0-4,1 0-5,-1 0 9,0 0 18</inkml:trace>
    </iact:actionData>
  </iact:action>
  <iact:action type="add" startTime="46460">
    <iact:property name="dataType"/>
    <iact:actionData xml:id="d14">
      <inkml:trace xmlns:inkml="http://www.w3.org/2003/InkML" xml:id="stk14" contextRef="#ctx0" brushRef="#br0">7052 14333 0,'25'0'31,"-25"25"60,25-25-43,1 0 12,-1 0-16,1 0-24,-1 0-2,0 0 4,1 0 18,-1 0-30,0 0 9,1 0-7,-26 25-5,51-25 6,-1 0 6,1 0-1,0 0-5,-1 0-3,1 0 0,0 0 1,-26 0-2,26 0 1,-26 0 11,26 0-11,-51 26 0,51-26 0,-26 0 10,1 0-9,-26 25-2,25-25 11,0 25 1,1-25-4,-1 26 6,0-26-12,1 0 9</inkml:trace>
    </iact:actionData>
  </iact:action>
  <iact:action type="add" startTime="52909">
    <iact:property name="dataType"/>
    <iact:actionData xml:id="d15">
      <inkml:trace xmlns:inkml="http://www.w3.org/2003/InkML" xml:id="stk15" contextRef="#ctx0" brushRef="#br0">6849 15322 0,'25'0'21,"1"0"30,-1 0-11,0 0 21,1 0 30,-1 0-59,0 0-24,1 0 2,-1-26 1,26 26-2,0 0 11,-26-25-10,0 25 1,1 0-1,-1 0 0,0 0 11,1 0-11,-1 0-1,1 0 2,-1 0-2,0 0 1,1 0 22,-1 0-12,0 0-10,1 0 29</inkml:trace>
    </iact:actionData>
  </iact:action>
  <iact:action type="add" startTime="55055">
    <iact:property name="dataType"/>
    <iact:actionData xml:id="d16">
      <inkml:trace xmlns:inkml="http://www.w3.org/2003/InkML" xml:id="stk16" contextRef="#ctx0" brushRef="#br0">9462 14688 0,'-26'0'113,"26"25"-93,0 26 0,-25 0-9,0-26-1,25 26-1,-26-1 4,26 26-6,-25-25 6,25-25-5,0 24 2,0-24 21,0-1-22,0 0 1,0 1 1,0-1-2,0 0 11,0 1-12,0-1 6,25 1 6,1-1-11,-26 0 1,25 1 10,-25-1-10,25-25 1,1 25 9,-1-25-10,0 0-1,1 26 11,-1-26 10,1 0-17,-1 0 5,0 0-8,1 0 11,-1 0-11,0 0 20,1 0-20,-1 0 11,1 0-12,24 0 12,1 0 0,-26 0-2,1 0-8,-1 0-2,0 0 1,1 0 0,-1 0 21,1 0-21,-1 0 0,0 0 11,1 0-12,-1 0 13,0 0 4,1 0-3,-1 0-4,1 0 3,-1-26-12,0 26-1,1-25 23,-1 25-13,0 0 1,1-25-11,24 25 12,-24 0-11,-1-26 8,1 1-5,-1 0 9,0-1-6,-25 1-3,26 25-5,-26-26 3,0 1 29,0 0-30,0-1 10,0 1 0,0 0 1,-26 25-12,1-26 12,25 1-11,-25 0 2,-1-26 5,26 25-8,0 1 1,0 0 13,-25-1-16,25 1 5,0 0-2,0-1 1,0 1-1,-26 25 0,1 0 10,25-25-9,-25 25-2,-1-26 1,1 26 10,0 0-9,25-25-2,-26 25 8,1 0 7,0 0-15,-1 0 12,1 0-11,-1 0 1,1-26 5,-26 26-4,26 0-2,-26 0 1,26 0 0,-1 0 9,1 0-10,0 0 1,-1 0-5,1 0 7,0 0-3,-26 0 0,0 0 1,0-25-2,26 25 1,-26 0 1,26 0-2,0 0 2,-1 0-2,26-25 1,-25 25 11,-1 0-1,1 0 1,0 0 8,-1 0 22</inkml:trace>
    </iact:actionData>
  </iact:action>
  <iact:action type="add" startTime="61162">
    <iact:property name="dataType"/>
    <iact:actionData xml:id="d17">
      <inkml:trace xmlns:inkml="http://www.w3.org/2003/InkML" xml:id="stk17" contextRef="#ctx0" brushRef="#br0">23643 6165 0,'25'0'31,"0"0"-12,26 0 3,0 0-12,0 0 0,-1 0 1,26 0-2,0 0 1,26 0 1,-26 0-2,0 0-1,-25 0 5,-26 0-3,26 0 0,-26 0 0,1 0 10,-1 0-10,0 0 1,1 0-2,-1 0 9</inkml:trace>
    </iact:actionData>
  </iact:action>
  <iact:action type="add" startTime="62846">
    <iact:property name="dataType"/>
    <iact:actionData xml:id="d18">
      <inkml:trace xmlns:inkml="http://www.w3.org/2003/InkML" xml:id="stk18" contextRef="#ctx0" brushRef="#br0">20573 4338 0,'0'0'2,"25"0"5,1 0 3,-1 0 12,1 0-13,-1 26 23,0-26-11,1 0-11,-26 25-1,25-25 1,0 0 10,1 0-1,-26 25 22,25-25-31,0 0 1,-25 26-1,26-26 0,-1 25 0,1-25 0,-26 25 0,0 1 9,25-26-9,-25 25 0,25-25 12,1 26 7,-26-1 1,25 0-18,-25 1-3,25-1 2,1 0 6,-26 1-4,0-1-4,25 1 1,-25-1 1,26 0-1,-26 1 0,25 24 0,0-24 11,-25 24-12,26-24 3,-1 25-4,-25-1 2,25 1 2,1 25-4,-1 0 4,0-25-6,-25 0 6,26-1 0,-26 1-6,25-25 9,-25-1-8,0 0 4,0 1 0,0-1-2,0 0 28,0 1-14,0-1 6,-25-25 3,25 25-22,-26-25 30,26 26-30,-25-26 21,25 25-21,-25 1 0,-26 24 0,0-24 2,26 24-2,-26 1 2,26-26-4,25 1 1,-26-26-3,1 25 6,0 1-1,-26-1 1,0 26-1,-25-1 0,25 1-2,-50-26 2,50 1-2,0-1 2,1 26-1,24-51-5,1 25 10,0-25 1,-1 0-7,1 26 4,-1-26-3,1 0 0,0 0-3,-1 0 26,1 0-12,0 0-10,-1 0 7,1 0-9,0 0 13,-1 0-12,1 0 1,-1 0-1,1 0-1,0 0 12,25-26-11,-26 26 0,1 0 11,0-25 8,-1 25 1,26-25-20,0-1 41,0 1 31</inkml:trace>
    </iact:actionData>
  </iact:action>
  <iact:action type="add" startTime="68125">
    <iact:property name="dataType"/>
    <iact:actionData xml:id="d19">
      <inkml:trace xmlns:inkml="http://www.w3.org/2003/InkML" xml:id="stk19" contextRef="#ctx0" brushRef="#br0">21486 4744 0,'26'0'82,"-1"0"-11,0 0-21,1 0-30,-1-25-10,1 25 11,-1 0-11,0 0 0,1 0-1,-1 0 2,0 0-1,1-26 10,24 1-10,-24 25 1,25-25-1,-26 25 0,26-26 1,-26 26 9,0-25-10,26 25-1,0 0 11,0-25 0,-1 25-10,1 0 0,25 0 0,0 0 1,0 0-2,26 0 2,-26 0-2,-25 0 1,-1 0 1,1 0 10,-25 25-12,24-25 1,-24 25 2,24-25-5,-24 0 13,25 26-9,-26-1 9,0-25-10,1 0 1,-1 25-2,0-25 21,-25 26-19,26-26 10,-1 0 9,51 0 261,-25 0-280,25 0-1,-25-26 0,0 26 1,25-25 0,25 0-3,-25-1 4,51-24-2,0-1 1,25 25-7,-76 1 12,26-26-7,-52 51 0,26-25 4,-25 0-6,0 25 4,0-26 0,25 26-3,0-25 5,25 25-6,-25-25 5,-25 25-4,25-26 4,0 26-3,26 0 1,-77 0 0,77 0 0,-1 0 0,-25 0 1,51 0-2,-25 0 1,-1 0 0,1 0 0,-26 0 1,51 0-1,-51 0 0,25 0 0,1 0 0,-1 0 1,-25 0-2,26 0 1,-1 0 0,26 0 0,-26 0 1,52 0-2,-1 0 1,-25 0 1,-26 0-1,-25 0 0,26 0 0,-52 0 0,27 26 1,-1-26-2,0 0 1,0 0 0,25 0 0,1 0 1,-26 25-2,-25-25 2,-1 0-1,-24 0-1,25 25 2,-26-25-2,26 0 2,-26 26-1,0-26-1,77 0 2,-51 25-1,-26-25 0,51 25 1,-51 1 10,26-26-13,0 25 12,-26 0 1,1-25-12,-1 26 3,0-26-3,1 25 32,-1-25-19,0 0 16,-25 26-28,26-26 20,-26 25-19,25-25 28,-25 25-28,0 1 29</inkml:trace>
    </iact:actionData>
  </iact:action>
  <iact:action type="add" startTime="77929">
    <iact:property name="dataType"/>
    <iact:actionData xml:id="d20">
      <inkml:trace xmlns:inkml="http://www.w3.org/2003/InkML" xml:id="stk20" contextRef="#ctx0" brushRef="#br0">19837 8422 0,'26'0'74,"-1"0"5,-25-25-69,25 25 50,1 0-39,-1 0 9,1 0-10,-1 0 0,-25-25-10,25 25 1,1-26 29,24 26-21,-24-25 3,-1 25-13,1 0 1,-26-26 0,25 26 0,0 0 10,-25-25-9,26 25-1,-1 0 0,0 0 9,1-25-8,-1 25 0,0 0-2,1 0 2,-1 0-2,-25-26 1,51 26 1,-26 0 10,1-25-12,-1 25 12,26-25-10,0 25-2,-1-26 2,-24 26-2,24 0 1,-24-25 0,-1 25 10,0 0-10,1 0 1,-1 0-2,1 0 2,-1 0 10,0 0 8,1 0-11,-1 0 16,0 25-14,1-25-1,-1 26 8,-25-1 16</inkml:trace>
    </iact:actionData>
  </iact:action>
  <iact:action type="add" startTime="80691">
    <iact:property name="dataType"/>
    <iact:actionData xml:id="d21">
      <inkml:trace xmlns:inkml="http://www.w3.org/2003/InkML" xml:id="stk21" contextRef="#ctx0" brushRef="#br0">23693 8270 0,'26'0'12,"-1"0"15,0 0-14,1 0 8,-1 0-12,1 0 1,-1 0 7,26 0 17,-26 0-24,0 0 0,1 0-1,24 0 2,-24 0 10,-1 0-12,1 0 1,24 0 2,-24 0-4,-1 0 3,26 0-2,50 0 1,-50-25-2,25 25 5,-51 0-3,1 0 0,25 0-1,-26 0 2,26 0-1,-26 0 1,26 0-2,0 0 1,-26 0 2,0-26-4,1 26 3,24 0-2,-24 0 2,-1 0 0,26 0-2,-26 0 13,26 0-14,0 0 3,-1 0-2,27 0 1,-27 0 1,-24 0-1,24 0 1,1 0-3,-26 0 13,26 0-11,-25 0 1,50 0-2,0 0 1,0 0 2,25-50-7,-25 50 9,1 0-2,-27-26-4,1 26 2,0 0 0,0 0 1,25-25-2,50 25 1,-24-26 4,25 26-7,-51-25 5,0 25-5,0 0 4,-51 0-1,26 0 0,-25 0 1,-1 0-2,26 0 1,25 0 10,-25 0-10,-1 0 0,1 0-3,-26 0 7,26 0-5,-26 0-2,1 0 17,-1 0-14,26 0 0,0 25 0,-1-25 1,-24 0-2,25 0 2,-1 0 8,-24 0-11,-1 0 3,0 0 0,1 0-1,-1 0 0,0 0 11,26 0-11,-25 0 0,24 26 8,-24-26 6,-1 0-5,0 0 0,1 0 1,-26 25-10,25-25 1,1 26 18,-1-26 12</inkml:trace>
    </iact:actionData>
  </iact:action>
  <iact:action type="add" startTime="83903">
    <iact:property name="dataType"/>
    <iact:actionData xml:id="d22">
      <inkml:trace xmlns:inkml="http://www.w3.org/2003/InkML" xml:id="stk22" contextRef="#ctx0" brushRef="#br0">23846 6799 0,'0'25'12,"0"1"39,0-1-23,0 26-15,0-1-4,0 1 1,0 25 1,0-25-1,0 25 0,-26 26-1,26-77 1,0 102 1,0-26-1</inkml:trace>
    </iact:actionData>
  </iact:action>
  <iact:action type="add" startTime="88993">
    <iact:property name="dataType"/>
    <iact:actionData xml:id="d23">
      <inkml:trace xmlns:inkml="http://www.w3.org/2003/InkML" xml:id="stk23" contextRef="#ctx0" brushRef="#br0">19812 10198 0,'25'25'21,"1"-25"31,-1 0-12,-25 26-19,25-26-11,1 0 0,-1 0 0,1 25 1,-1-25-1,26 0 0,-1 0 0,1 25-1,0-25 2,0 0-1,-26 0 0,26 26 0,-26-26 10,0 0-9,1 0-2,-1 25 1,1-25 0,-1 0 2,0 0-3,1 0 0,24 25 2,1-25-1,-25 0 0,-1 0 0,0 0 0</inkml:trace>
    </iact:actionData>
  </iact:action>
  <iact:action type="add" startTime="90867">
    <iact:property name="dataType"/>
    <iact:actionData xml:id="d24">
      <inkml:trace xmlns:inkml="http://www.w3.org/2003/InkML" xml:id="stk24" contextRef="#ctx0" brushRef="#br0">26129 10020 0,'0'0'3,"25"26"6,0-26-2,1 25 8,-1 0 2,-25 1 5</inkml:trace>
    </iact:actionData>
  </iact:action>
  <iact:action type="add" startTime="91211">
    <iact:property name="dataType"/>
    <iact:actionData xml:id="d25">
      <inkml:trace xmlns:inkml="http://www.w3.org/2003/InkML" xml:id="stk25" contextRef="#ctx0" brushRef="#br0">26129 10122 0,'-26'0'62,"1"0"-42,0 25 1,-26-25-11,0 51 2,-76 0-4,-25-26 4,-26 51-2,102-51 0,0 1 0,26-26-2,-1 25 0,25-25 5,1 0 7,0 0-10,-1 26 0,1-26 0,0 0 11,-1 0 7,1 0 4,-1 0-6</inkml:trace>
    </iact:actionData>
  </iact:action>
  <iact:action type="add" startTime="93741">
    <iact:property name="dataType"/>
    <iact:actionData xml:id="d26">
      <inkml:trace xmlns:inkml="http://www.w3.org/2003/InkML" xml:id="stk26" contextRef="#ctx0" brushRef="#br0">25089 9386 0,'0'-25'22,"25"25"5,-25-26 26,25 26-42,1 0 8,-26-25-9,25 25 0,0 0 1,1-25-1,-1 25 0,1-26 1,-1 26 9,-25-25-3,0 0 7,0-1-7,0 1 2,-25 25-8,-1-25 0,-50-1 0,-127-50 1,-101-51-3,25 51 2,101 25-1,77 1 0,50 50-2,0-26 4,26 26-3,-1 0 1,1 0 10,0 0-10,-1 0 1,1 0 28,0 0-28,-1 0-2,1 0 2,-1 0-1,-24 0-1,24 0 12,1 0-11,0 0 0,-1 0 0,1 0 11,0 0-11,-1 0 29,1 0-10,-1 0-17,1 0-2,0 0-2,-26 0 17,26 0-17,-1 0 2,1 0-1,-1 0 3,1 0-6,0 0 25,-1 0-19,1 0 8,0 0 0,-1 0 0,1 0 0,0 0 1,-1 0-12,1 0 2,-1 0-1,1 0 0,0 26-3,-1-26 17,26 25-15,-50-25 1,-1 0 1,25 25-1,-24-25-1,50 26 2,-26-26 10,1 0-12,0 25 1,-1-25 1,1 0 9,0 0-1,25 25 22,-26-25-31,1 26 10,-1-1-9,1 1 10,0-26-6,25 25-2,-26-25-4,26 25 1,0 1 72,0-52 302,0 1-375,0 0 10,0-1 0,0 1 4,0-1-5,0 1 24,-25 25-35,25-25 20,0-1-10,0 1 23,0 0 0,0 50 143,25 0-162,-25 1-13,26-26 2,-26 25 0,25-25 0,0 25 8,-25 1-6,26-26-1,-26 25-2,25-25 2,-25 26-2,0-1 13,0 0 7,26-25 1,-26 26-20,0-1 11,0 0 1,0 1 6,0-1 2,0 1 20,25-26 21,0 0-31,1 0 11,-1 0-27,0 0-18,1 0 25,-1 0-11,0 0-2,1 0 5,-1 0 7,1 0 9,-1 0-12,0 0-4,1 0-2,-1 0 29,0 0-10</inkml:trace>
    </iact:actionData>
  </iact:action>
  <iact:action type="add" startTime="99422">
    <iact:property name="dataType"/>
    <iact:actionData xml:id="d27">
      <inkml:trace xmlns:inkml="http://www.w3.org/2003/InkML" xml:id="stk27" contextRef="#ctx0" brushRef="#br0">23364 12811 0,'0'0'3,"-26"0"7,26 25 19,-25-25-9,25 25-2,-26-25-6,1 26 32,25-1-27,-25 0 3</inkml:trace>
    </iact:actionData>
  </iact:action>
  <iact:action type="add" startTime="100049">
    <iact:property name="dataType"/>
    <iact:actionData xml:id="d28">
      <inkml:trace xmlns:inkml="http://www.w3.org/2003/InkML" xml:id="stk28" contextRef="#ctx0" brushRef="#br0">23338 13039 0,'26'0'32,"-1"0"6,0 0 13,1-25-10,-26-1 9,25 26-9,0 0 10,1 0-30,-1 0 8,1 0-8,-1 0 8,0 0 4,1 0-25,-1 0 2,26 0 0,-26 0 1,0 0-2,1 0 12,-1 0-9,1 0-4,-1 0 2,0 0 0,1 0 0,-1 0 0,26 0 1,-1 0-2,1 0 1,-25 0 0,24 0 0,-24 0 1,-1 0 9,0 0-10,1 0 11,-1 0-12,1 0 1,-26-25 41,0-1-36</inkml:trace>
    </iact:actionData>
  </iact:action>
  <iact:action type="add" startTime="101964">
    <iact:property name="dataType"/>
    <iact:actionData xml:id="d29">
      <inkml:trace xmlns:inkml="http://www.w3.org/2003/InkML" xml:id="stk29" contextRef="#ctx0" brushRef="#br0">25215 12785 0,'26'0'22,"-26"26"-1,25-26-12,1 0 62,-1 0-51,0 0 1,1 0-12,-1 0 12,0 0-12,1 0 23,-1 0-23,0 0 11,1 0-13,25 0 6,-26 0-3,0 0 1,1 0-1,-1 0 0,0 0-1,1 0 1,-1 25 0,26-25 0,0 0 1,101 0-2,25 0 3,-24 0-3,-1 0 1,-51 0-4,-50 0 6,0 0-1,0 0-2,-26 0 1,26 0 1,-26 0 0,0 0 0,1 0 18,24 0-9,1 0-7,0 0-5,25 0 3,0 0-2,26 0 1,-26 0 0,-26 0 0,27 0 0,-27 0 0,-24 0 0,24 0 1,1 0 9,0 0-10,0 0-1,-1-25 2,26 25-1,-50 0 0,25 0 0,-1 0-3,-24 0 7,24 0-5,-24 0 11,25 0-10,-26 0-2,26 0 5,-1 0-4,-24 0 1,-1 0-1,0 0 5,1 0-6,25 0 2,-1 0 11,-24 0-1,-1 0 1,0 0 1,1 0-15,-1 0 15,1 0 6,-1 0-6,-25 25 17,25-25 11</inkml:trace>
    </iact:actionData>
  </iact:action>
  <iact:action type="add" startTime="106840">
    <iact:property name="dataType"/>
    <iact:actionData xml:id="d30">
      <inkml:trace xmlns:inkml="http://www.w3.org/2003/InkML" xml:id="stk30" contextRef="#ctx0" brushRef="#br0">27270 11694 0,'0'-25'32,"-25"0"59,0 25-51,25-26-32,-26 26 25,26-25-25,-25 25 3,-1 0 6,26-25-4,-25 25-2,0-26-2,-1 26 1,1 0 3,-26 0-4,26-25 1,-1 25 0,1-25 2,-26 25-3,26 0 0,0-26 1,-26 26 1,26 0 9,-1-25-11,-25 25 1,26 0 1,-26 0-2,51-26 2,-25 26 0,0 0-1,-1 0 0,1 0 0,-26 0 0,26 0-1,-1 0 12,1 0-11,0 0 1,-26 0-2,26 0 1,-26 0 10,25 0-10,1 0 0,0 0 1,-1 0-1,1 0 0,-77 0 0,1-25 0,0 25 0,24 0 1,1-25-2,26 25 1,-1 0 1,0-26-2,26 26 2,-1 0-1,1 0 10,0 0-10,-26 0 0,26 0 0,-1 0 0,1 0 2,-1 0 16,1 0-18,0 0 1,-26 0-1,0 0 0,26 0 0,-1 0-1,1 0 2,0 0-2,-1 0 2,1 0-4,0 0 6,-1 0 7,1 0-9,0 0 9,-1 0-1,1 0 1,-1 0 1,1 0 49,0 0-50,-1 0 11,1 0-21,0 0 9,-1 0 0,1 0 13,-1 0-12,1 0-9,0 0-1,-1 0 0,1 0 0,0 0 20,-1 0-21,1 0 0,-26 0 1,0 0 5,1 26-8,-1-26 4,0 0 9,26 0-10,-1 0 11,1 0-12,0 0-2,-1 0 7,1 0 14,0 0-18,25 25 12,-26-25-12,1 0 12,25 25 6,-25-25-8</inkml:trace>
    </iact:actionData>
  </iact:action>
  <iact:action type="add" startTime="108836">
    <iact:property name="dataType"/>
    <iact:actionData xml:id="d31">
      <inkml:trace xmlns:inkml="http://www.w3.org/2003/InkML" xml:id="stk31" contextRef="#ctx0" brushRef="#br0">23871 11390 0,'25'-25'13,"-25"-1"16,26 26-21,-26-25 15,0 0-2,25 25-12,-25-26 24,0 1-26,0 0 3,25-1 10,-25 1 0,26-1 10,-1 26 11,-25 26 181,0-1-211,0 1 9,0-1-11,0 0 12,-25 1 8,25-1-8,-26 0 9,26 1-10,0-1-2,0 0 5,-25-25-3,25 26 20,-25-26-30,25 25 10,0 1 30,25-26 101,0 0-119,-25 25-23,26-25 2,-1 0-2,0 0 12,1 0-11,-1 0 0,1 0 49</inkml:trace>
    </iact:actionData>
  </iact:action>
  <iact:action type="add" startTime="112081">
    <iact:property name="dataType"/>
    <iact:actionData xml:id="d32">
      <inkml:trace xmlns:inkml="http://www.w3.org/2003/InkML" xml:id="stk32" contextRef="#ctx0" brushRef="#br0">25292 15347 0,'25'0'294,"0"0"-253,1 0-20,-1 0-4,0 0-5,1 0 9,24 0 8,1 0-18,-25 0-2,24 0 2,-24 0-2,-1 0 1,0 0 1,1 0 9,-1 0-10,1 0 0,-1 0 0,0 0 1,26 0-1,-26 0 12,26-25-14,-26 25 2,1 0 1,25 0-1,-26 0 17,0 0-15,1 0 0,-1 0 9,0 0-13,1 0 23,-1 0 8,1 0-18,-1 0 18,-25-26 144,0 1-143,0 0-12,0-1-15,0-24 7,0 24 8,0 1-7,0 0-10,0-1-2,0-25 1,0 26 0,0-26 11,0 26-11,0 0 0,0-1 0,0-24 11,0 24-2,0 1 2,-25 25-11,25-51 0,0 0 11,-26 26-2,26 0-9,0-1 0,-25 1 20,25-1-10,0 1-9,0 0 11,0-1-15,0 1 15,-26 25-13,26-25 12,0-1-12,-25 26 2,25-25-1,-25 0 0,25-1 10,-26 26-9,1-25 12,25-1-9,0 1 8,-25 25-12,25-25 1,-26 25-1,26-26 0,-25 1 0,-1 25 10,26-25-10,-25 25 1,25-26-2,0 1 13,-25 25-13,25-25 19,0-1 11,-26 26-16,1-25-3,0 25 1,-1 0-1,1 0-10,0 0 0,-1 0 11,-25 0-15,1 0 7,-1 0-3,-25-51 0,0 51 1,-51 0-2,51 0 1,25 0 1,0 0-5,1 0 7,-1 0-4,0 0 1,-25 0 1,0 0 0,25 0-1,0 0 0,-25 0 0,51 0 0,0 0 0,-26 0 1,25 0 9,1 0-10,25 25-1,-25-25 2,-1 0-2,1 0 13,0 0-2,25 26 40,0-1-20,0 1-19,25-1-12,26 0 1,-1 26 2,-24 0 0,25 25-4,-1-25 3,-24-1-1,-1-24 0,0 24 0,1-24 0,-1-1 1,-25 0-4,26 1 5,-1-1 17,-25 1-7,0-1-14,25 0 2,1 1 10,-26-1-8,25-25-3,0 51 0,1-26 1,-26 1 1,25-1 1,-25 0-3,0 1-1,25-1 12,-25 0-9,0 1 9,26-1-10,-26 0 10,0 1 0,0-1 21,0 1-21,0-1 20,25-25-30,-25 25 12,26 1-2,-26-1 1,25-25 7,-25 25-18,0 1 11,0-1-1,0 0 20,0 1 0,0-1 81,25-25-91,-25 26 0,0-1 10,0 0 11,26-25 70,-1 0-71,0 0-9,1 0-4,-1 0-14,1 0-3,-1 0 21,0 0-11,1 0-13,-1 0-6,-25-25 0,51 25 0,-26 0-1,0 0 1,1-25 2,-1 25-7,1 0 2,24 0 15,-50-26-14,26 26 2,-1 0 19,0 0-11,1 0 3,-1 0 28</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2:53.302"/>
    </inkml:context>
    <inkml:brush xml:id="br0">
      <inkml:brushProperty name="width" value="0.05292" units="cm"/>
      <inkml:brushProperty name="height" value="0.05292" units="cm"/>
    </inkml:brush>
  </inkml:definitions>
  <iact:action type="add" startTime="16394">
    <iact:property name="dataType"/>
    <iact:actionData xml:id="d0">
      <inkml:trace xmlns:inkml="http://www.w3.org/2003/InkML" xml:id="stk0" contextRef="#ctx0" brushRef="#br0">21055 9868 0,'25'0'233,"1"0"-144,-1 0-36,1 0-13,-1 25 10,0 1-10,1-26-20,-26 25-8,0 1 7,25-26-9,-25 25 0,25-25 0,1 0 11,-26 25-12,25 1 1,0-1 10,-25 0-10,26 1 1,-26-1 9,25-25-10,1 26 9,-26-1-8,25 0 1,0 1 6,-25-1-8,26-25 0,-1 25 10,-25 1-9,25-1-4,1 0 6,-1 1-1,-25-1-4,26-25 2,-1 26 1,-25-1-2,0 0 2,25 1-2,1-1 1,-26 0 1,25-25-1,0 26 0,1 24-3,-26-24 6,25-1-2,0 26-2,-25-26 2,0 1-2,26-1 1,-1 26 1,1-26-1,-26 26-1,25-26 3,-25 1-3,25-26 1,-25 25 0,26 0 0,-26 1 1,25-1 1,-25 0-4,0 1 12,0 25-10,0-26 0,0 0 0,0 26 0,25 0 0,-25-26 1,0 0-2,0 26 2,26 0-1,-26 0 0,0-1 0,0 1-3,51 0 6,-51-26-3,0 1 0,0-1 1,0 26-2,0-26 12,0 0-12,0 1 3,0-1-3,0 1 11,0-1-10,0 0 31,0 1-12,0-1-8,0 0-11,0 1 8,0-1 5,0 0-4,0 1-11,0-1 2,0 1 2,0-1-4,0 0 4,0 1 18,0-1-22,-26 0 14,26 1-13,0-1 3,-25 0 8,25 1 12,0-1-24,-26-25 3,26 26-1,0-1 11,-25-25-12,25 25 1,-25-25 19,25 26 2,0-1 20,-26-25-41,26 25 20,-25-25-9,0 0 19,-1 26 7,1-26 24,25 25-39,-26-25-1,26 26-21,-25-26 1,0 0-1,-1 25-1,1 0 11,0-25-9,25 26-1,-26-26 0,26 25 0,-25-25 0,0 25 11,-1-25-12,1 0 12,25 26-10,-26-26 6,1 0 6,0 0 16,-1 0-11,1 0 23,0 0-9,25 25 49,0 0-70,25 1 6,0-26-3,-25 25-15,26-25 12,-26 26 0,25-1 27,-25-76 13,0 26-53,-51-51 0</inkml:trace>
    </iact:actionData>
  </iact:action>
  <iact:action type="add" startTime="21191">
    <iact:property name="dataType"/>
    <iact:actionData xml:id="d1">
      <inkml:trace xmlns:inkml="http://www.w3.org/2003/InkML" xml:id="stk1" contextRef="#ctx0" brushRef="#br0">23262 9665 0,'25'0'81,"1"0"-42,-1 0-19,1 0-7,-1 0 7,-25-25-11,51 25 1,-1-26 11,1 26-3,0-25-6,25 25-1,25 0-2,52 0 1,-52 0 1,26 0-2,-26 25 2,-24-25-4,-1 26 6,-26-1-2,-50 1-3,51-26 2,-26 25 1,1 0-2,-1-25 2,1 0-3,-26 26 4,25-1-2,-25 0 0,0 1 1,25-26-2,-25 25 1,0 0 0,26-25 0,-1 26 1,-25-1-2,25 1 2,1-1-2,-26 0 1,25 1 2,-25-1 7,0 0-9,26 1-2,-26-1 5,25 1-3,0-26-1,-25 25 2,26 0-2,-1-25 2,-25 26-2,0-1 2,25 0 0,1 1 6,-1-26 5,-25 25-11,25 0-2,-25 1 1,26-1 10,-26 1-9,25-26-1,-25 25 0,26-25 21,-26 25-23,25 1 13,-25-1 0,25-25-12,-50 0 43,0-51-44,-1 26 2,-25 0 1,51-1 0,-25-25-2,0 51 1,-1-25 2,1 0-4,0 25 3,-1-26-1,1 1-1,25 0 3,-25 25-4,-1 0 3,1 0-1,-1-26 0,1 1 11,0 25-11,25-25 1,-26-1 9,1 26-10,0-25 10,-1 25-10,1 0 1,25-26-2,-26 26 12,1 0-12,0 0 11,-1 0 1,1-25-1,0 25 0,25-25 111,25 25-81,0 0-30,1 0 1,-1 25 10,0-25-14,1 0 26,-26 25-33,25-25 0,-25 26 0,26-26 11,-1 0-2,-25 25-7,25-25-4,-25 26 12,26-26 2,-26 25-13,25-25 1,-25 25 0,25-25 8,1 0 6,-26 26-5,25-26 10,-25 25-21,26-25 5,-26 25-2,0 1 8,25-26-9,0 25 14,1-25-17,-1 0 11,0 25-8,1 1 13,-26-1 6,25-25-18,-25 26 20,25-26-22,1 25 31,-1 0-12,1-25 4,-26 26 1,25-26-25,-25 25 2,0-50 112,-25 25-93,25-26-19,0 1 10,-26 25 0,26-25-10,0-1 8,0 1 2,0-1 3,-25 26 7,25-25-9,0 0-11,0-1 10,0 1-11,0 0 9,0-1 25,0 1-12,0 0 7,0-1 5,0 1-14,0-1 0,25 26-7,-25-25 8,26 0-10,-1 25 20,-25-26-29,0 1 26,25 50 268</inkml:trace>
    </iact:actionData>
  </iact:action>
  <iact:action type="add" startTime="27258">
    <iact:property name="dataType"/>
    <iact:actionData xml:id="d2">
      <inkml:trace xmlns:inkml="http://www.w3.org/2003/InkML" xml:id="stk2" contextRef="#ctx0" brushRef="#br0">7077 13572 0,'0'-26'153,"25"26"-135,1 0 25,-1 0 37,1 0-60,-1 0 0,0 0 11,1 0-10,-1 0-1,0 0 9,1 0-17,-1 0 9,1 0-1,-1 0-4,0 0 6,1 0-2,-1 0 0,0 0-10,1 0 11,-1 0-11,0 0 10,1 0 1,-1 0-1,1 0-10,-1 0 11,0 0-12,1-25 11,24 25 2,1-26-13,-25 26 0,24 0 2,1-25-1,-26 25-1,26 0 1,-26 0 11,1 0-11,-1 0 0,1 0 0,-1 0 0,0 0 1,1 0 7,-1 0-6,0 0-2,1 0 7,-1 0-5,1 0 10,-1 0 17,0 0 1,-50 0 243,0 0-153,-1 0-29,1 0-61,-1 0-20,26-25-10</inkml:trace>
    </iact:actionData>
  </iact:action>
  <iact:action type="add" startTime="32579">
    <iact:property name="dataType"/>
    <iact:actionData xml:id="d3">
      <inkml:trace xmlns:inkml="http://www.w3.org/2003/InkML" xml:id="stk3" contextRef="#ctx0" brushRef="#br0">8371 13293 0,'0'0'3,"0"-26"17,25 1 8,-25-1-18,0 1 2,26 0 10,-26-1-4,0 1 1,0 0 53</inkml:trace>
    </iact:actionData>
  </iact:action>
  <iact:action type="add" startTime="34102">
    <iact:property name="dataType"/>
    <iact:actionData xml:id="d4">
      <inkml:trace xmlns:inkml="http://www.w3.org/2003/InkML" xml:id="stk4" contextRef="#ctx0" brushRef="#br0">11364 13445 0,'26'0'41,"-1"0"0,0 0-21,1 0 0,25 0 0,25 0-10,-26 0 1,1 0-1,0 0-1,-26 0 2,26 0-1,-26 0 1,1 0-2,-1 0 9,0 0-6,1 0-1,-1 0-1,26 0-1,-26 0 12,1 0-10,-1 0-2,0 0 1,1 0 1,-1 0 8,1 0 11,-1 0-19,0 0 10,1 0-5,-1 0 8,0 0 6,1 0 60,-1 0 31,-50 0 51,25-26-163,-26-24-1,26-26 2</inkml:trace>
    </iact:actionData>
  </iact:action>
  <iact:action type="add" startTime="36549">
    <iact:property name="dataType"/>
    <iact:actionData xml:id="d5">
      <inkml:trace xmlns:inkml="http://www.w3.org/2003/InkML" xml:id="stk5" contextRef="#ctx0" brushRef="#br0">23947 11669 0,'0'0'3,"-51"-25"4,1-1 4,24 26 2,1-25-4,-1 0-1,1 25 2,0 0 0,25-26 1,-26 26-1,1 0 11,0 0 9,-1 0-20,-24 0 1,-1 51-1,0-26-1,0 51 4</inkml:trace>
    </iact:actionData>
  </iact:action>
  <iact:action type="add" startTime="39453">
    <iact:property name="dataType"/>
    <iact:actionData xml:id="d6">
      <inkml:trace xmlns:inkml="http://www.w3.org/2003/InkML" xml:id="stk6" contextRef="#ctx0" brushRef="#br0">29528 10452 0,'0'0'3,"0"-26"35,0 1-28,25-1 1,26 1-1,-51 0 0,51-26 1,-26 51-2,1 0 1,-1-25 1,0 25-2,1-26 2,-1 26 20,26 0-11,-26 0-14,1 26 6,-1-26-1,-25 25-1,25 0 0,-25 1-2,26-26 4,-1 25-1,-25 0-2,25 1 15,1-1-7,-26 1-7,0-1 11,25 0-11,-25 1 0,0-1 0,0 0-4,0 1 5,0 24 2,0 1-3,0-25 0,0-1 0,0 0 1,0 1-2,0-1 1,-25 0 1,25 1-1,0-1 0,0 1 10,0-1 8,0 0-6,0 1 18,0-1 1,25-25 37,1 0-26,-1 0-43,-25-25 3,0-1 8,25 26-9,-25-25-2,26 25 20,-26-25 14,25 25-35,-25-26 33,25 26-9,-25 26 97,0-1-88,0 0-9,0 1-15,0-1 5,0 0-2,0 1 10,26-1-9,-26 26-11,25-26 0,-25 26-1,25 0 3,-25-26-3,26 0 2,-26 1-3,0-1 2,0 0 1,25 26-1,-25 0 0,26 25 1,-1 0-2,0 102 3,26 25-3,-26-26 2,52-75-1,-77-1-4,25-25 9,-25-50-10,25-1 9,-25 0-5,0 1 11,0-1-2,0 0 5,0 1-3,0-1 0,0 1 70,-25-26-32,0 0-36,-1 0-12,1 0-1,-26 0 2,26 0-1,-26 0 1,0 0-2,0 0 2,26 0 0,0 0-2,-1 0 2,1 0-1,0 0 18,-1 0-6,1 0-1,0 0 18</inkml:trace>
    </iact:actionData>
  </iact:action>
  <iact:action type="add" startTime="42658">
    <iact:property name="dataType"/>
    <iact:actionData xml:id="d7">
      <inkml:trace xmlns:inkml="http://www.w3.org/2003/InkML" xml:id="stk7" contextRef="#ctx0" brushRef="#br0">20066 10908 0,'0'0'3,"101"-51"6,1-50 0,24-1 3,1 52-1,-76-1-1,-26 26 0,1-1 0,25 1 0,-26 0 0,0 25 30,1-26-20,-1 26 0,0-25 0,1 25-3,-1-26-3,0 26 14,1-25-15,-1 25-6,1 0 14,-26-25-11,25 25 10</inkml:trace>
    </iact:actionData>
  </iact:action>
  <iact:action type="add" startTime="45026">
    <iact:property name="dataType"/>
    <iact:actionData xml:id="d8">
      <inkml:trace xmlns:inkml="http://www.w3.org/2003/InkML" xml:id="stk8" contextRef="#ctx0" brushRef="#br0">13368 12481 0,'26'0'21,"-1"0"-12,1 0 12,-1 0-10,0 0 10,1 25-11,-1-25-1,26 0 2,-26 26-1,1-26 0,-26 25 0,25-25 0,0 25 0,1 1 0,-1-1 10,-25 0-10,25-25 1,1 26 17,-26-1-18,0 1 1,0-1 10,0 0-1,0 1-1,0-1 3,0 0-13,0 26 2,0-26-2,-26 26 1,26-25 1,0-1 19,-25 0-21,25 1 3,0-1-3,0 26 1,-25-26 0,25 0 11,0 1-12,-26-1 1,26 1 1,0-1-2,0 0 22,0 1-10,0-1-3,0 0 4,0 1-13,0-1 2,0 0 9,0 26-13,0 25 4,-25 26-1,25-1-1,0-50 2,0 25 0,0-51-2,0 26 1,0-25 1,0-1 0,0 0 30,0 1-11,25-26 20,26 0-29,-26 0 0,26 0-15,-26 0 7,1 0-3,-1 0 10,1 0 20,-1 0-9,-25 25 19,0 0-20,0 26-19,0 0-2,0 0 2,0-1-2,0-24 12,0-1-11,0 0 0,-25 1 0,25-1 10,0 0-10,0 1 20,0-1-9,0 1-1,0-1 1,0 0-12,0 1 2,0-1 9,25 0-9,-25 1-3,0-1 3,0 1 10,0-1-12,0 0 22,0 1-22,0-1 2,0 0-2,0 1 2,0-1 19,0 0-12,0 1-6,0-1-2,0 1 1,0 24-2,-25-24 11,25-1-10,-26 0 1,26 1-2,-25-1-2,25 0 7,-26 1 26,1-1-19,0-25 8,25 26-18,-26-26-2,1 25 15,-26-25-7,1 25-5,-1-25-4,0 26 3,0-26-2,1 25 2,-27-25-2,1 25 3,51-25-4,-26 0 2,26 0 1,0 0-2,-26 0 2,25 0-1,1 0-1,0 0 11,-1 0-12,1 0 16,0 0-18,-1 0 7,1 0 16,-1-25 13,1 25-12,0 0 0,25-25-10,-26 25 13,1 0 5,25-26-20</inkml:trace>
    </iact:actionData>
  </iact:action>
  <iact:action type="add" startTime="49671">
    <iact:property name="dataType"/>
    <iact:actionData xml:id="d9">
      <inkml:trace xmlns:inkml="http://www.w3.org/2003/InkML" xml:id="stk9" contextRef="#ctx0" brushRef="#br0">7838 8904 0,'26'0'42,"-1"0"-1,-25-25-9,25 25-17,1 0 0,-1 0 1,0 0-2,1 0 4,-1 0-5,0 0 15,1 0-18,-1 0 10,1 25-10,-1-25 10,26 26 0,-1-26-10,1 0 0,76 0-2,51 0 5,25 0-3,76 0 0,-76 0 0,-102 0 1,-25 25-2,-25-25 2,0 0-2,-26 0 1,26 25 2,-1-25 9,-24 0 0,-1 0-12</inkml:trace>
    </iact:actionData>
  </iact:action>
  <iact:action type="add" startTime="53477">
    <iact:property name="dataType"/>
    <iact:actionData xml:id="d10">
      <inkml:trace xmlns:inkml="http://www.w3.org/2003/InkML" xml:id="stk10" contextRef="#ctx0" brushRef="#br0">9766 8980 0</inkml:trace>
    </iact:actionData>
  </iact:action>
  <iact:action type="add" startTime="54972">
    <iact:property name="dataType"/>
    <iact:actionData xml:id="d11">
      <inkml:trace xmlns:inkml="http://www.w3.org/2003/InkML" xml:id="stk11" contextRef="#ctx0" brushRef="#br0">21258 5125 0,'25'0'133,"1"0"-92,-1 0 9,0 0-18,1 0-13,-1 0 0,-25 25 14,26-25-13,-1 25-3,0-25-5,1 0 8,-1 0-10,26 0-2,0 0 15,-1 0-14,26 0 1,-25 0 0,25 0 0,26 0 1,-1 0-1,-25 0 0,51 0 0,-51-25-1,0 25 3,26 0-3,-51 0 2,25-25-2,0 25 1,-26 0 1,1 0-2,25 0 2,-50 0-2,24 0 1,-24 0 2,-1 0-3,1 0 1,-1 0 0,0 0 0,1 0 10,-1 0-9,0 0-1,1 0 30,-26 25-31,25-25 11,0 0 21,1 0-1,-1 0 11,1 0-11,-26 25 31,0 1-21,25-26-30,-25 25 9,25-25-7,-25 25-2</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2:53.302"/>
    </inkml:context>
    <inkml:brush xml:id="br0">
      <inkml:brushProperty name="width" value="0.05292" units="cm"/>
      <inkml:brushProperty name="height" value="0.05292" units="cm"/>
    </inkml:brush>
  </inkml:definitions>
  <iact:action type="add" startTime="4657">
    <iact:property name="dataType"/>
    <iact:actionData xml:id="d0">
      <inkml:trace xmlns:inkml="http://www.w3.org/2003/InkML" xml:id="stk0" contextRef="#ctx0" brushRef="#br0">13115 5505 0,'25'0'39,"1"0"-6,-1 0-12,0 0-12,1 0 11,24 0-10,-24 0 1,24 0-2,27 0 2,-27 0-2,1 0 1,0 0 1,0 0-1,-1 0 0,-24 0-3,24 0 6,1 0-2,-26 0-2,26 0 2,-25 0-1,24 0 0,-24 26 1,-1-26 11,0 0-6,1 25-6,-1-25 1,0 0-2,1 0 4,-26 25-5,25-25 33,-25-25-1,0 0-32</inkml:trace>
    </iact:actionData>
  </iact:action>
  <iact:action type="add" startTime="5866">
    <iact:property name="dataType"/>
    <iact:actionData xml:id="d1">
      <inkml:trace xmlns:inkml="http://www.w3.org/2003/InkML" xml:id="stk1" contextRef="#ctx0" brushRef="#br0">20776 5531 0,'25'0'11,"-25"25"0,51-25-3,0 25 15,50-25-13,-25 0 0,77 0 1,202 0-2,203 26 1,127-26 0,-127 0 0,-203 0 1,-152 0-2,-102 0 2,-24 0-1,-52 0-1,0 0 3,1 0-3,-1 0 11,0 0-10,1 0 1,-1 0 17,1 0-7,-26-26 15</inkml:trace>
    </iact:actionData>
  </iact:action>
  <iact:action type="add" startTime="7973">
    <iact:property name="dataType"/>
    <iact:actionData xml:id="d2">
      <inkml:trace xmlns:inkml="http://www.w3.org/2003/InkML" xml:id="stk2" contextRef="#ctx0" brushRef="#br0">14713 7332 0,'0'0'3,"25"0"4,26 25 6,-26 0-4,-25 1 2,26-1-1,-1 0-1,1 1 3,-1-1 5,0-25 5,-25 25 9,0 1 19,26-1-18,-26 1-3,0-1-1,25 0-18,-25 1 11,25 50-9,-25 0-3,26-25 2,-26 50-2,0-25-2,25 26 7,-25-1-5,0 1 1,0 50 1,0 25-2,0-25 2,-25-50-5,25-1 5,-26-24 3,26-27-7,0-24 4,-25-1-1,25 0 11,0 1-11,0-1 1,0 0 9,0 1-1,0-1 14,-25-25-24,50 0 242,26 26-241,-1-1 0,-24-25 1,-1 0-1,1 0 0,-1 0 10,0 25-9,1-25-2,-1 0 1,0 0-3,1 0 6,-1 0-2,1 0-2,24 0 1,-24 0 0,-1 0 0,26 0 1,-26 0 9,0 0-10,1 0 11,-1 0-12,1 0 1,-1 0 11,-25 26-1,25-1 1,1 0-1,-26 1 1,0-1-13,0 26 13,0 0-12,0 25 1,0-26 1,0 26-2,0 26 2,0-26-2,0 0 2,0 51-1,-26-51 0,26 0 0,-25 0 2,25 26-4,-25-26 4,25 0-3,-26 0 1,26-25-1,0 0 2,0-26-1,0 0 0,-25 1-3,25-1 6,-51 26-1,26-51-3,-26 50-1,26-50 2,25 153 253,50-1-252,1 25-2,-26-50 3,26-25-2,-25-1 1,-1-25-2,0 0 1,1 26 1,-1-51-2,-25 25 1,25-26-4,-25 1 8,26 0-3,-26 0-2,25 25 3,-25-26-4,26 1 3,-1 0-1,-25 25-1,25-25 3,1-1-4,-26 52 0,25-51 7,-25-26-7,25 51 3,-25-51-2,26 52 2,-26-52-2,25 26 2,-25-26-5,0 26 7,0-1-3,25 1 1,-25-25-2,0-1 2,0 26-2,0-1 13,0 1-13,0 0 1,0 25 0,0-25 0,-25 50-3,0-25 6,-1-25-2,26 25-2,-25-25 3,0 0-3,-1-1 2,26 1-3,-25-26 5,25 1-6,0-1 4,-25 0-1,-1 1 0,1-1 10,-51 26-8,25 50-2,0-50-1,0 25 2,1-50-2,24 24 3,1-24-3,0-1 1,-1 0 1,1 1-2,-26 25 1,-25-1 1,-51 52-2,-50 25 3,-52 25-3,77 0 1,25-101 0,51 25 0,25-25 0,1-26 0,24-25-4,1 25 9,0-25-7,-1 0 3,1 0 19,-1 0-21,1 0 2,0 0 6,-1 0 6,1 0 15,0 0-17,-1 0 20,1 0 0,25-25-21</inkml:trace>
    </iact:actionData>
  </iact:action>
  <iact:action type="add" startTime="14012">
    <iact:property name="dataType"/>
    <iact:actionData xml:id="d3">
      <inkml:trace xmlns:inkml="http://www.w3.org/2003/InkML" xml:id="stk3" contextRef="#ctx0" brushRef="#br0">11720 15550 0,'0'-25'42,"25"25"8,-25-26-21,25 26-20,1 0 13,-1-25-1,0 0-1,1-1-10,24 1 1,-24 25-2,25 0 1,-26-25 0,-25-1 0,51 1 2,-26-1-3,51-24 1,-25-1 1,0 26-2,-1-26 2,-24 26-1,24-1-3,-24 1 7,-1-1-5,1 1 1,-1 25 0,-25-25 10,0-1-10,0 1 8,25 25-6,-25-25 9,26-1-1,-26 1 9,0 0 32,0-1-41,-26 1 1,26-1 10,-25 1-10,0 25 0,-1 0 7,1 0-7,25-25-15,-26 25 25,26-26-9,-25 26-2,25-25 11,25 25 90,1 0-111,25-25 1,-26 25-2,26-26 2,-1 1 11,-24 25-14,-1 0 1,1-26 10,-1 26-10,0 0 2,-25-25-1,26 25 0,-1 0 1,0 0-2,1-25 2,-1 25 8,0-26-6,1 26 16,-1-25-9,1 25-9,-26-25-1,25 25 0,0-26 10,1 26 11,-26-25-11,0 0 40,25-1-50,-25 1 1,0-1-2,0 1 2,0 0-2,0-1 12,0 1-11,25 0 0,-25-1 0,0 1 0,0 0 10,26-1-9,-26-25-1,0 26-1,0 0 2,0-1-1,0 1 0,0-26 8,0 1 4,0 24-12,0 1 0,-26-1 0,26-24 1,-25 50-2,25-26 1,-25 1 1,25 0-1,-26-1 2,1 1-4,0-1 12,-1 26-10,1-25 3,25 0-6,-26 25 3,1-26 1,25 1-2,-25 25 2,-1-25-1,1 25 10,25-26-10,-25 26 0,25-25 41,-26 25-43</inkml:trace>
    </iact:actionData>
  </iact:action>
  <iact:action type="add" startTime="18626">
    <iact:property name="dataType"/>
    <iact:actionData xml:id="d4">
      <inkml:trace xmlns:inkml="http://www.w3.org/2003/InkML" xml:id="stk4" contextRef="#ctx0" brushRef="#br0">28336 6444 0,'152'-26'186,"152"26"-177,52 26 2,-52-1-1,-101 26 2,25 0-3,-101 25 1,0-51 0,-76 0 0,-1 26 1,1-26-1,-26 26 0,1-25 0,-1 24 0,1 1 1,24 0-2,-24 25 2,-26 25-2,25-50 1,0 51 0,-25-1 0,26 51 1,-26-50-2,0 50 1,0 0 1,0 51-2,0-25 1,-26-1 2,1-75-3,-26 75 3,26-75-3,-51 75 1,25-50 1,0 0-2,-25 50 2,0-50-1,25-51-1,1 0 2,24-25-1,1 25 0,0-50 9,25-1-9,-26 0 1,26 1 5,0-1 8,0 0 26,26 1-20,-1-26-20,26 25 2,-26-25-3,26 0 0,-26 0 2,26 26-1,-26-26 1,1 0-5,-1 0 7,0 0-3,1 0 0,50-51 1,25 25-2,-25-24 2,-25-1 1,0 26-3,0-1 3,-26 1-8,0 25 10,1-26-4,-1 26-1,0 26 23,-25 50-23,0 0 0,0 26 2,0-52-1,0-24 0,0 24 0,0-24 0,0 24 0,0-24 0,0-1 0,0 1 0,0-1 0,0 0 0,0 26 0,0-26 0,0 1 1,0-1-1,0 0-1,0 1 40,-50 151 225,24 77-264,26-51 0,0-76 0,0-26 1,0 26-1,0-51-3,0 0 6,0 26-3,0-1 1,0-25-2,0 51 1,26-25 1,-26-1-2,25 51 3,-25-76-4,51 51 4,-51-25-3,25 25 2,-25-26-2,0-25 1,26 26 0,-26-26 1,0-26-2,0 1 1,0 25 0,0-25 0,0 25 1,0 0-1,0 0 0,0 26 0,0-26 0,0 0 0,0 51 0,0 50 0,-26 128 0,26 50-3,-25 25 8,-26-75-7,51-102 2,0-51-3,0-25 7,0-26-4,0-25 0,-25-25 0,25 50 0,0-75 1,0-1-1,0 1 0,0-1-1,0 0 2,0 1-2,0-1 2,-26-25-3,26 25 11,0 1-8,-25-1 0,25 0-2,0 1 1,0 25 1,0-26-1,-51 51 1,26-25-1,25-26 1,-25 51 1,25-50 3,0-1-4,0 0 0,-26 1 10,26-1-10,0 0 9,-25-25-10,25 26 20,-26-26-8,26 25 6,-25-25-17,0 0 28,25 26-28,-26-26-1,-24 25 21,24-25-22,1 0 1,-1 25 0,1-25 0,0 0 1,-1 0 10,1 0-3,0 0-8,-1 0 11,1 0-11,0 0 9,-1 0 1,26-25-10,-25 25 0,25-25 0,-26 25 12,1-26-12,25 1 0,-25 25 0,25-26 0,0 1 0,0 0 11,-26-1-11,26 1 8,0 0-8,0-1 22,0 1-3,0-1 2,0 1 19,0 0-9,-25 25 90</inkml:trace>
    </iact:actionData>
  </iact:action>
  <iact:action type="add" startTime="24910">
    <iact:property name="dataType"/>
    <iact:actionData xml:id="d5">
      <inkml:trace xmlns:inkml="http://www.w3.org/2003/InkML" xml:id="stk5" contextRef="#ctx0" brushRef="#br0">24048 9868 0,'26'0'9,"-1"0"34,1 0 17,-1 0 9,-25-25-28,25 25-20,-25-26 9,26 26-9,-26-25 11,25 0 6,0 25-7,1 0-20,-26-26-2,25 26 1,1 0 1,-1 0 20,0 0-23,1-25 3,-1 25-2,0 0 2,1-25-2,-1 25 22,0-26-19,1 26 8,-1 0-11,1-25 12,-1 25 0,0 0 27,1 0-6,-1 0-3</inkml:trace>
    </iact:actionData>
  </iact:action>
  <iact:action type="add" startTime="28096">
    <iact:property name="dataType"/>
    <iact:actionData xml:id="d6">
      <inkml:trace xmlns:inkml="http://www.w3.org/2003/InkML" xml:id="stk6" contextRef="#ctx0" brushRef="#br0">20675 8853 0,'0'26'153,"0"-1"-115,0 1-16,0-1 30,25-25-32,-25 25 10,25-25-23,-25 26 24,26-26-9,-26 25-12,25 0 11,-25 1-1,25-26-1,-25 25-9,0 1-2,0-1 15,0 0-3,0 1 0,26-1 30,-26 0 1,0 1-30,0-1-1,0 0 10,0 1-10,0-1 61,0 1-61,0-1-10,0 0 0,0 1 0,0-1 0,0 0 10,0 1-10,0-1 1,0 0-1,0 1 11,-26-26-12,26 25 1,0 1 30,0-1 1,0 0 9,-25 1-10,25-1-19,-25 0 9,-1-25-10,26 26-10,-25-1 11,25 0-2,-25-25 2,25 26-12,-26-26 52,1 0-21,-1 0 10,1 0-11,0 0 276,25-26-305</inkml:trace>
    </iact:actionData>
  </iact:action>
  <iact:action type="add" startTime="36284">
    <iact:property name="dataType"/>
    <iact:actionData xml:id="d7">
      <inkml:trace xmlns:inkml="http://www.w3.org/2003/InkML" xml:id="stk7" contextRef="#ctx0" brushRef="#br0">21258 11162 0,'25'0'244,"1"0"-186,-1 0-25,0 0-23,1 0 0,-1 0 0,1 0 0,-1 0 1,26 0-2,-26 0 9,0 0-6,26 0 6,0 0 4,-26 0-11,1 0 0,-1 0-2,0 0 1,1 0 22,-1 0-24,0 0 13,1 0-1,-1 0 11,1 0 9,-1 0-7,26 0-25,-26 0 14,0 0-13,1 0 7,-1 0-4,1 0 29,-1 0-8,0 0 14,1 0-6,-26-26 150,0 1-171,0 0 9,0-1-17,0 1-2,-26 25-4</inkml:trace>
    </iact:actionData>
  </iact:action>
  <iact:action type="add" startTime="46328">
    <iact:property name="dataType"/>
    <iact:actionData xml:id="d8">
      <inkml:trace xmlns:inkml="http://www.w3.org/2003/InkML" xml:id="stk8" contextRef="#ctx0" brushRef="#br0">20598 11644 0,'0'25'112,"0"0"-94,0 1 15,0-1-23,0 1 10,0-1-10,0 0 0,0 1 11,0-1-2,0 0 1,0 1-8,0-1 5,0 1-5,-25-26 9,25 25-12,0 26-1,0-1 5,0 1-4,0 0 2,0 0-1,0-26-3,0 0 7,0 1 6,0-1-11,0 0 1,0 1 1,0-1 7,0 0-6,0 1 28,0-1-20,0 1 30,0-1-9,0 0 9</inkml:trace>
    </iact:actionData>
  </iact:action>
  <iact:action type="add" startTime="49152">
    <iact:property name="dataType"/>
    <iact:actionData xml:id="d9">
      <inkml:trace xmlns:inkml="http://www.w3.org/2003/InkML" xml:id="stk9" contextRef="#ctx0" brushRef="#br0">21841 13977 0,'0'-25'132,"26"25"-121,-1 0 10,1 0-11,-1 0 11,0-25-13,1-1 14,-26 1-4,25 25-8,0-25 11,1 25 0,-1-26-11,1 1 10,-1 25-11,0 0 23,1 0-13,-1-25-10,0 25 11,-25-26 1,26 26-11,-26-25 30</inkml:trace>
    </iact:actionData>
  </iact:action>
  <iact:action type="add" startTime="54031">
    <iact:property name="dataType"/>
    <iact:actionData xml:id="d10">
      <inkml:trace xmlns:inkml="http://www.w3.org/2003/InkML" xml:id="stk10" contextRef="#ctx0" brushRef="#br0">22171 13977 0,'26'0'194,"-26"26"-184,25-26-2,0 25 14,-25 1-1,26-26-14,-26 25 6,25-25-3,-25 25 0,25-25 10,1 26 0,-1-26-10,-25 25 1,26-25-2,-26 25 12,25-25-11,0 0 9,-25 26-8,26-26 18,-26 25-19,25-25 3,0 0 16,1 0-19,-1 0 0,1 0 10,-1 0 10,0 0-19,26 0-4,-26 0 6,1 0-3,-1 0 10,0 0-10,1 0 1,-1 0-2,1 0 13,-1 0-14,0 0 34,1-25-3,-1 25 1,-25-26-30,25 1 29,1 0-17,-1 25-13,-25-26 0,26 1 5,-1 0-6,0-1 5,1 26-5,-1-25 3,0-1 9,-25 1 19,26 25-19,-26-25 1,-26 25 139,1 0-142,0 0 4,25 25-10,-26-25-3,1 0 11,0 0 13,25 25-5,-26-25-18,1 0 11,-1 0-2,1 0 12,0 0-11,-1 0 0,1 0 38,0 0-5,-1 0-15,52 0 85,-1 0-112,0 0 19,1 0-20,-1 0 10,0 0-9,1 0 9,-1 0-11,1 0 22,-1 0-21,0 0 9,1 0-7,-1 0 8,0 0-2,1 0 44,-1 0 29,-25 26-71,0-1 8,25 1-17,-25-1-2,0 0 1,26-25 1,-26 26 3,25-1-10,-25 0 9,0 1-3,26-1 2,-26 0 6,0 1-5,0-1-5,0 1 12,0-1-10,0 0 10,0 1 30,0-1-9</inkml:trace>
    </iact:actionData>
  </iact:action>
  <iact:action type="add" startTime="59396">
    <iact:property name="dataType"/>
    <iact:actionData xml:id="d11">
      <inkml:trace xmlns:inkml="http://www.w3.org/2003/InkML" xml:id="stk11" contextRef="#ctx0" brushRef="#br0">23313 13419 0,'0'-25'102,"0"0"-62,-26 25-29,26-26 9,-25 26-10,25-25 0,-25 0 9,-1 25 2,26-26 10,-25 26-22,0-25 3,-1-1 10,1 1-18,0 25 9,-1-25-6,1-1 3,-1 26 4,1 0-5,-26-25 1,26 0 0,-26-1 2,-25 26-3,25-25 2,1 0-2,-1 25 2,0-26-1,0 26-3,1-25 7,-1 25-6,0-26 4,-25 26-4,25 0 2,26-25 0,-26 25 0,26 0 1,-26 0 10,26 0-11,-26 0-1,0-25 2,1 25-1,-1 0 0,0 0 1,0 0-2,1 0 2,-1 0 7,26 0-7,-26 0-3,25 0 4,-24 0-3,-1 0 3,26 0 5,-26 0-4,25 0-4,1 0-1,0 0 6,-1 0-8,1 25 8,-26-25-5,26 0 1,0 0 1,-26 0-2,25 0 2,1 0 21,0 25-27,-1-25 9,1 26 7,0-26-13,-1 25 13,26 1 0,-25-26 0,25 25-12,-26-25 0,26 25 31,-25-25-29,0 0 28,25 26-8,-26-26-21,26 25 0,0 0 1,0 1-2,-25-1 2,25 0 9,-25-25-10,25 26 12,0-1 7,0 1 0,0-1 22,-26-25 49,1 0-59,0 0 9,-1 0-8,26-25-33,0-1 31,0 1-19,-25 25-1,25-26 8,0 1 14,0 0-1,25 25 119,-25 25-149,26-25 20,-26 25-22,25-25 31,0 26 0,-25-1-10,26-25-9,-26 26 7,25-26-17,-25 25 20,25-25 28,1 0-6,-1 0-25,0 0-6,1 0-2,-1 0 30,-25-25-40,26 25 20,-1 0 22</inkml:trace>
    </iact:actionData>
  </iact:action>
  <iact:action type="add" startTime="63631">
    <iact:property name="dataType"/>
    <iact:actionData xml:id="d12">
      <inkml:trace xmlns:inkml="http://www.w3.org/2003/InkML" xml:id="stk12" contextRef="#ctx0" brushRef="#br0">20446 14815 0,'0'25'51,"0"0"-2,26-50 196,-1 0-196,0-1-8,1 26-2,-26-25-28,25 25 9,0-26 51,1 26-21,-1 0-7,1 0 65,-1 0-57,0 0 9,-25 26 80,0-1-120,0 1 0,0-1 0,26-25 0,-26 25 10,25-25-10,0 0 31,-25-25 162,-25 25-204,25-25 32,-25 25-11</inkml:trace>
    </iact:actionData>
  </iact:action>
  <iact:action type="add" startTime="66534">
    <iact:property name="dataType"/>
    <iact:actionData xml:id="d13">
      <inkml:trace xmlns:inkml="http://www.w3.org/2003/InkML" xml:id="stk13" contextRef="#ctx0" brushRef="#br0">21080 14307 0,'0'26'83,"0"-1"-54,0 0-18,0 1-1,26 24 0,-26-24 0,0-1 0,0 0 0,0 26 0,0-25 0,0-1 0,0 0 0,0 1 10,0-1-9,0 0-2,0 1 2,0-1-1,0 1 0,0-1 0,0 0 10,0 1-9,0-1 10,0 0-2,0 1 0,0-1 22,-26-25 99,1-25-120,0-1-9,-1 1 3,1 0-4,25-1-3,-25 26 14,25-25-11,-26 25-1,26-25-1,-25 25 3,-1-26 12,1 26 16,25-25-29,25 25 131,1 25-121,-1 1-10,1-1 7,-1-25 27,-25 25-34,25-25 0,-25 26 0,26-26 13,-26 25-7,25-25 5,-25 25-1,25-25 1,1 0 0,25 0 18,-26 0-28,0 0-1,1 0-1,-1 0 2,0 0 10,1 0-12,24 0 12,-24 0-1,-1 0-13,1 0 16,-1 0-3,0 0 1,1 0-2,-26-25-9,25 25 1,0-25 10,1-1-13,-1 1 13,1 0-9,-1-1-1,0 1-2,1-1 1,-26 1-2,25 25 2,-25-25 1,25 25-2,-25-26 1,26 26 1,-26-25 1,25 0 16,-25-1 2</inkml:trace>
    </iact:actionData>
  </iact:action>
  <iact:action type="add" startTime="71585">
    <iact:property name="dataType"/>
    <iact:actionData xml:id="d14">
      <inkml:trace xmlns:inkml="http://www.w3.org/2003/InkML" xml:id="stk14" contextRef="#ctx0" brushRef="#br0">22450 14637 0,'0'0'2,"0"25"58,-25-25 30,25 26-60,0-1 11,0 0-12,0 1-8,0-1 0,0 1-1,0-1 31,0 0-31,0 1 1,0-1-1,0 0-10,0 1-1,0-1 11,0 0-9,0 1 9,0-1-10,0 1 10,0-1 20,0 0 0,0 1-8,0-1-15,25-25 3,-25 25-8,0 1-3,26-26 20,-26 25-16,0 0 7,25-25-10,-25 26 23,0-1 5,0 1 11,0-1 23,25-25 7,-25 25-49,26-25 1,-26 26-10,0-1 70,25-25-71,-25 25 20</inkml:trace>
    </iact:actionData>
  </iact:action>
  <iact:action type="add" startTime="74539">
    <iact:property name="dataType"/>
    <iact:actionData xml:id="d15">
      <inkml:trace xmlns:inkml="http://www.w3.org/2003/InkML" xml:id="stk15" contextRef="#ctx0" brushRef="#br0">23668 15677 0,'0'-25'32,"0"-1"7,0 1 53,0 0-53,0-1 1,0 1 10,25 25-29,1-26-11,24 1 11,-24 0-13,25 25 6,-1 0-5,26-51 1,-25 26-3,0-1 7,0 26-5,-26 0-2,0 0 6,1-25 7,-1 25-10,0 0 0,1 0 11,-1 0-2,1 0 2,-1 0 50,0 0-29</inkml:trace>
    </iact:actionData>
  </iact:action>
  <iact:action type="add" startTime="79681">
    <iact:property name="dataType"/>
    <iact:actionData xml:id="d16">
      <inkml:trace xmlns:inkml="http://www.w3.org/2003/InkML" xml:id="stk16" contextRef="#ctx0" brushRef="#br0">24302 15220 0,'0'-25'162,"0"0"-111,0-1-31,-25 26-10,-1 0 9,26-25-8,-25 0 21,0-1 17,-1 1-16,26-1-17,-25-24-2,0 50-9,-1-26 10,1 1-7,25 0 2,-26-1 3,1 1-6,25 0 3,-25-1 11,-1 1-11,1-1 1,0 1-1,-1 0-4,1 25 7,25-26-2,-25 1-2,-1 25 10,1-25-6,-1 25-4,1-26 2,0 1 7,-1-1 4,1 26-13,0 0 1,25-25 0,-26 25 1,1 0-2,0-25 9,-1 25 14,1 0-22,-1 0 11,1 0 0,0 0-4,-1 0 3,1 0 4,0 0-4,-1 0-10,1 0 8,-1 0 3,1 0-1,0 0 60,25 25-59,0 0-1,0 1 0,0-1 1,0 1 19,0-1 27,0 0-33,0 1-14,0-1 0,0 0-10,0 1 10,0-1 12,0 1-13,0-1 2,0 0-1,0 1 20,0-1-3,-26-25 56,1 0-75,25-25-5,-25 25-4,25-26 2,-26 26 0,26-25 8,0 0 12,0-1 19,26 26 89,-1 0-117,-25 26-12,25-26 10,1 0 1,-1 0 19,0 0-22,1 0 14,-1 0-12,1 0 1,-1 0-3,-25-26 14</inkml:trace>
    </iact:actionData>
  </iact:action>
  <iact:action type="add" startTime="83613">
    <iact:property name="dataType"/>
    <iact:actionData xml:id="d17">
      <inkml:trace xmlns:inkml="http://www.w3.org/2003/InkML" xml:id="stk17" contextRef="#ctx0" brushRef="#br0">22628 15981 0,'25'0'21,"-25"26"10,26-26-12,-26 25 4,0 0 26,25-25-31,-25 26-8,25-1 21,1 1-11,-1-26 1,-25 25 0,25-25-11,-25 25 0,26-25 0,-26 26 0,0-1 30,-26-25 21,1 0-51,0 0-3,-1 0 6,1 0-5,0 0 25,-1 0-12,1 0-3,0 0 5,-1 0-6,1 0 35,25-25-12,25 25 39,1 0-59,-1 0-8,0 0 9,1 0-12,-1 0 23,0 0-22,1 0 10,-1 0-11,0 0 12,1 0 0,-1 0 17,1 0-8,-1 0 1,0 0 19,1 0-10,-1 0 31,-25-26-51,0 1 51,0 0 29,0-1-49,0 1-11,0-1 11,0 1-11,0 0 21,-25 25 110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2:53.302"/>
    </inkml:context>
    <inkml:brush xml:id="br0">
      <inkml:brushProperty name="width" value="0.05292" units="cm"/>
      <inkml:brushProperty name="height" value="0.05292" units="cm"/>
    </inkml:brush>
  </inkml:definitions>
  <iact:action type="add" startTime="3065">
    <iact:property name="dataType"/>
    <iact:actionData xml:id="d0">
      <inkml:trace xmlns:inkml="http://www.w3.org/2003/InkML" xml:id="stk0" contextRef="#ctx0" brushRef="#br0">4591 7737 0,'0'0'3,"25"0"96,1 0-47,-1 0-43,26 0 11,-26 0-9,1 0-1,-26 26 0,25-26 0,0 0 0,1 0 0,-1 0 0,0 25-1,1-25 3</inkml:trace>
    </iact:actionData>
  </iact:action>
  <iact:action type="add" startTime="4547">
    <iact:property name="dataType"/>
    <iact:actionData xml:id="d1">
      <inkml:trace xmlns:inkml="http://www.w3.org/2003/InkML" xml:id="stk1" contextRef="#ctx0" brushRef="#br0">8498 8067 0,'25'0'62,"0"0"-13,1 0-7,-1 0-11,1 0-3,-1 0-17,0 0-4,1 0 5,-1 0 9,0 0-9,1 0 16,-1 0-16,1 0 8,-1 0-10,-25 25 1,25-25-2,1 0 10,-26 26 3,25-26-2,0 0 10,1 0 0,-1 0 20,0 0-21</inkml:trace>
    </iact:actionData>
  </iact:action>
  <iact:action type="add" startTime="7965">
    <iact:property name="dataType"/>
    <iact:actionData xml:id="d2">
      <inkml:trace xmlns:inkml="http://www.w3.org/2003/InkML" xml:id="stk2" contextRef="#ctx0" brushRef="#br0">5758 12811 0,'51'0'89,"-1"-26"-76,77-24-4,152-77 3,76-26-1,77-24-2,-77 50 2,-178 76-2,-50 1 2,-76 24-1,0 26-1,-26-25 3,1 25 10,-1 0 6,0 0-7,1 0 17,-1 0 1</inkml:trace>
    </iact:actionData>
  </iact:action>
  <iact:action type="add" startTime="9276">
    <iact:property name="dataType"/>
    <iact:actionData xml:id="d3">
      <inkml:trace xmlns:inkml="http://www.w3.org/2003/InkML" xml:id="stk3" contextRef="#ctx0" brushRef="#br0">6240 12912 0,'0'0'3,"76"0"4,26-25 4,-1-1 0,77-50 0,-26 51-2,25-51 2,102 0-1,-101 0 0,-26 25 1,26 0-1,-51 26-5,-51-1 10,-26 1-6,1 25 0,-25-25 3,-1 25 8,0 0-11,1-26 8,-1 26 4</inkml:trace>
    </iact:actionData>
  </iact:action>
  <iact:action type="add" startTime="13046">
    <iact:property name="dataType"/>
    <iact:actionData xml:id="d4">
      <inkml:trace xmlns:inkml="http://www.w3.org/2003/InkML" xml:id="stk4" contextRef="#ctx0" brushRef="#br0">25469 2385 0,'0'-25'415,"25"-1"-395,26 26-9,-25-25-4,-1 25 6,0 0-4,26-25 2,-26 25 20,26 0-9,-25 0-15,-1 0 0,-25 25 7,25 0-5,1-25-1,-26 26 3,0-1-1,25 0 0,0 26 11,-25-25-9,0 24-3,0-24 2,0 24-2,0-24 9,0-1-6,0 0 0,0 1-3,0-1 0,0 1 3,0-1 27,0 0-21,0 1 4,0-1 18,26-25-29,-26 25 21,25-25-4,-25 26-17,25-26 19,1 0 17,-26 25-34,0 1 37,0-1-9,0 0 9,25-25 51,1 0-72,-1 0 12,-25-25-20,25 25 10,-25-25-11,26 25-10,-26-26-1,25 1 31,-25-1 1,0 1-1,25 25 41,-25 25 30,0 1-101,0-1 11,0 1-12,0-1 2,0 0-1,0 1 0,0-1-1,0 0 2,0 1-1,0-1 0,0 0 0,0 1 0,0-1 0,0 1 11,0-1-12,0 0 2,0 1 0,0-1-3,0 0 3,0 1 10,0-1-11,0 0-1,0 1-2,0-1 6,0 1-3,0-1 23,-25-25-25,25 25 2,0 1 20,0-1-9,-25-25-11,25 25 0,0 1 10,-26-26-10,26 25 32,-25-25-34,25 26 12,-25-26 1,25 25 9,-26-25-10,1 0 20,-1 0-20,1 0 2,0 0 7,-1 0-9,1 0 1,0 0 69,25-25 20,0-1-90</inkml:trace>
    </iact:actionData>
  </iact:action>
  <iact:action type="add" startTime="19085">
    <iact:property name="dataType"/>
    <iact:actionData xml:id="d5">
      <inkml:trace xmlns:inkml="http://www.w3.org/2003/InkML" xml:id="stk5" contextRef="#ctx0" brushRef="#br0">16159 3425 0,'0'25'193,"0"1"-144,25-26 13,-25 25-42,0 1 11,0-1-11,0 0-1,26 1 2,-26-1 11,0 0 6,25 1-28,-25-1 1,0 1-1,0-1 10,0 0-10,0 1 30,0-1-19,25-25-11,-25 25 0,0 1 11,0-1-1,26-25 9,-26 25-16,0 1-5,0 25 2,0-26 1,0 26-2,0-26 1,0 0 11,0 1-11,0-1 0,0 0 0,0 1 0,0-1 11,0 1 16,0-1-5,25 0-1,-25 1 19,26-26-30,-26 25 1,25-25 50,-25 25-50,25-25-3,-25 26 12,26-1-1,-1-25-7,0 25-3,1-25 2,-1 0-1,-25 26-10,25-26 22,-25 25-23</inkml:trace>
    </iact:actionData>
  </iact:action>
  <iact:action type="add" startTime="26324">
    <iact:property name="dataType"/>
    <iact:actionData xml:id="d6">
      <inkml:trace xmlns:inkml="http://www.w3.org/2003/InkML" xml:id="stk6" contextRef="#ctx0" brushRef="#br0">23110 4846 0,'0'-26'42,"25"26"-12,1 0-11,-1 0 12,0 0-9,1 0-2,-1 0-3,0 0 36,1 26-34,-1-26 2,1 0-1,-1 0-9,-25 25-2,25-25 11,1 0 1,-1 0-11,0 0 0,26 0 11,-25 0-12,24 0 12,1 0-11,0 0 1,-1 0-2,1 0 1,-25 0 1,-1 0-2,26-25 2,-1 25 10,1 0-12,51-26-1,-77 26 0,26 0 3,-1 0 0,-24-25 0,25 25-1,-26 0 0,0 0-2,1 0 16,-1 0-15,0 0 1,1 0 10,-1 0 1,0 0 11</inkml:trace>
    </iact:actionData>
  </iact:action>
  <iact:action type="add" startTime="29178">
    <iact:property name="dataType"/>
    <iact:actionData xml:id="d7">
      <inkml:trace xmlns:inkml="http://www.w3.org/2003/InkML" xml:id="stk7" contextRef="#ctx0" brushRef="#br0">23262 5683 0,'25'0'21,"1"0"30,-1 25 39,1-25-70,-1 25 1,0 1-1,1-26 0,-26 25 11,25-25-12,-25 26-8,25-26-1,1 0 10,-26 25-10,25-25 0,1 0 0,-1 0 10,0 0 20,1 0-28,-1 0-4,0 0 3,26 0-1,-26 0 0,1 0 1,-1 0-1,1 0 0,-1 0 0,0 0 0,1 0 0,-1 0 11,0 0 7,1 0-6,-1 0 9,0 0 8,1 0 1,-1 0 11,-25-25 19,0-1-41,0 1-19,-25-1-1</inkml:trace>
    </iact:actionData>
  </iact:action>
  <iact:action type="add" startTime="33170">
    <iact:property name="dataType"/>
    <iact:actionData xml:id="d8">
      <inkml:trace xmlns:inkml="http://www.w3.org/2003/InkML" xml:id="stk8" contextRef="#ctx0" brushRef="#br0">15525 6494 0,'25'0'142,"0"0"-53,1-25-36,-1 25-14,-25-25-28,26-1 39,-1 26 21,0 0 50,1 0-72,-1 0-26,0 0 7,1 0-11,-1 0 1,1 0 20,-1 0-7,0 0-12,1 0 7,-1 0-7,0 0 9,1 0 9,-1 0-9,0 0-9,1 0-1,-1 0 9,1 0 13,-1 0 48,-25-25 81</inkml:trace>
    </iact:actionData>
  </iact:action>
  <iact:action type="add" startTime="36557">
    <iact:property name="dataType"/>
    <iact:actionData xml:id="d9">
      <inkml:trace xmlns:inkml="http://www.w3.org/2003/InkML" xml:id="stk9" contextRef="#ctx0" brushRef="#br0">17478 5505 0,'0'26'11,"25"-26"141,-25 25-111,26-25-31,-26 25 9,25 1 1,-25-1 12,26-25-25,-26 25 6,0 1 7,25-26 0,-25 25 1,0 0 8,0 1-8,25-1 0,-25 1 9,0-1 9,0 0-28,0 1-1,0-1 0,0 0 10,0 1-8,0-1 6,0 0-7,0 1-1,0-1 0,0 1 10,0-1-10,0 0 31,0 1-12,0-1 2,0 0 19,0 1-10,0-1 11,0 0 120,0 1-133,0-1 15,26 1-13,-26-1-20,25 0 2,-25 1 17,25-1-27,-25 0 5,26 1-7,-26-1 0,0 1 1,25-26 0,-25 25-1,0 0-2,0 1 14,0-1-12,0 0 0,26-25 19,-26 26-19,0-1 12,25-25-12,-25 25 10,0 1 9,0-1 22,25-25-18,-25 26-25,26-26 22</inkml:trace>
    </iact:actionData>
  </iact:action>
  <iact:action type="add" startTime="40116">
    <iact:property name="dataType"/>
    <iact:actionData xml:id="d10">
      <inkml:trace xmlns:inkml="http://www.w3.org/2003/InkML" xml:id="stk10" contextRef="#ctx0" brushRef="#br0">18239 6697 0,'26'0'14,"-1"0"63,0 0-55,-25 26-11,26-26-1,-1 0 10,0 0-2,1 0 14,-1 0 8,0 0-20,1 0-10,-1 0 0,1 0 1,24 0 8,-24 0 12,-1 0-20,0 0 9,1 0 0,-1 0-10,1 0 22</inkml:trace>
    </iact:actionData>
  </iact:action>
  <iact:action type="add" startTime="44744">
    <iact:property name="dataType"/>
    <iact:actionData xml:id="d11">
      <inkml:trace xmlns:inkml="http://www.w3.org/2003/InkML" xml:id="stk11" contextRef="#ctx0" brushRef="#br0">22856 8651 0,'0'0'3,"0"25"4,26-25 35,-1 25-21,0-25-12,1 0 11,-1 0-10,0 26 1,1-26 21,25 0-24,-26 0 3,0 0-2,1 0 1,-1 0 0,26 0 0,-1 0 1,27 0-1,-27 0-1,52 0 2,-51 0-2,-1 0 11,-24 0-12,24 0 5,-24 0-6,-1 0 7,0 0 13,1 0-4,-1 0-14,1 0 9,-1-26 5,-25 1-16</inkml:trace>
    </iact:actionData>
  </iact:action>
  <iact:action type="add" startTime="45833">
    <iact:property name="dataType"/>
    <iact:actionData xml:id="d12">
      <inkml:trace xmlns:inkml="http://www.w3.org/2003/InkML" xml:id="stk12" contextRef="#ctx0" brushRef="#br0">25114 8727 0,'0'0'3,"25"25"26,26-25-18,0 0-2,25 0 1,51 0 0,-51 0 1,-25 0-2,-1 0 2,-24 0-1,24 0 0,-50-25 0,26 25 0,-1 0 0,26 0 10,-26 0 0,1 0-12,-1 0 14,0 0 18,-25-51-7,0 26-9</inkml:trace>
    </iact:actionData>
  </iact:action>
  <iact:action type="add" startTime="48575">
    <iact:property name="dataType"/>
    <iact:actionData xml:id="d13">
      <inkml:trace xmlns:inkml="http://www.w3.org/2003/InkML" xml:id="stk13" contextRef="#ctx0" brushRef="#br0">22958 9640 0,'0'0'3,"25"0"35,0 25 2,-25 1-1,26-26-27,-1 0 29,1 0-8,24 25-15,-24-25-9,24 0 1,-24 0 1,75 0-2,-25 0 2,0 0-1,-25-25 0,-25 25 1,24 0-4,-24 0 3,24 0 2,1 0 9,0 0-12,-26 0 2,26 0-2,-26 0 1,1 0 1,-26-26 10,25 26-12,0-25-4</inkml:trace>
    </iact:actionData>
  </iact:action>
  <iact:action type="add" startTime="49755">
    <iact:property name="dataType"/>
    <iact:actionData xml:id="d14">
      <inkml:trace xmlns:inkml="http://www.w3.org/2003/InkML" xml:id="stk14" contextRef="#ctx0" brushRef="#br0">25190 9538 0,'25'26'13,"1"-26"7,-1 0-2,-25 25-8,26-25 2,-1 0-4,0 0 4,26 0-3,0 0 1,-26 0 1,26 0-2,0 0 2,-1 0-1,1 0-1,25 0 2,0 0-1,0 0-2,51 0 4,-51 0-2,0 0 0,-25 0 0,0 0 0,-26 0 0,26 0 0,-26 25 1,26-25 8,-26 0 4,1 0-15,-1 0 13,1 0 4</inkml:trace>
    </iact:actionData>
  </iact:action>
  <iact:action type="add" startTime="52668">
    <iact:property name="dataType"/>
    <iact:actionData xml:id="d15">
      <inkml:trace xmlns:inkml="http://www.w3.org/2003/InkML" xml:id="stk15" contextRef="#ctx0" brushRef="#br0">23516 11035 0,'25'0'22,"1"25"-1,-1-25-11,0 0 0,1 0 0,24 26 10,-24-26 0,-1 0-9,0 0-2,26 0 2,25 0-1,-25 0 0,25 0 0,-25 0 0,0 0 0,-1 0 1,-24 0-1,24 0 0,-24 0-1,-1 0 1,1 0 1,24 0-1,-24 0 0,24 0 0,-24 0 0,24 0 0,1 0 12,-25 0-14,24 0 9,-24 0 7,-1 0-14,0 0 19</inkml:trace>
    </iact:actionData>
  </iact:action>
  <iact:action type="add" startTime="54444">
    <iact:property name="dataType"/>
    <iact:actionData xml:id="d16">
      <inkml:trace xmlns:inkml="http://www.w3.org/2003/InkML" xml:id="stk16" contextRef="#ctx0" brushRef="#br0">23262 11821 0,'0'0'3,"25"0"75,1 0-57,-1 26 17,1-1-16,-1-25-12,-25 25 1,51-25-2,-1 26-1,27-26 2,-1 25 4,50-25-6,-49 0 3,-1 0-1,-26 0 3,-24 0-6,24 0 3,-24 0 1,-1 0 10,1 0-1,-1 0-11,0 0 11,1 0 17</inkml:trace>
    </iact:actionData>
  </iact:action>
  <iact:action type="add" startTime="56329">
    <iact:property name="dataType"/>
    <iact:actionData xml:id="d17">
      <inkml:trace xmlns:inkml="http://www.w3.org/2003/InkML" xml:id="stk17" contextRef="#ctx0" brushRef="#br0">26890 12126 0,'0'-26'122,"50"-24"-113,52 24 4,-26-24-3,-25-1 0,25-25 0,-51 76-1,26-26 4,-26 1-6,1 0 4,-1 25-1,0-26 1,1 1-2,-1-1 2,1 1-2,-1 25 2,26 0-2,-26-25 2,0-1-2,-25 1 12,26 25-11,-26-25 0,25 25 0,1-26 11,-1 1 18</inkml:trace>
    </iact:actionData>
  </iact:action>
  <iact:action type="add" startTime="60241">
    <iact:property name="dataType"/>
    <iact:actionData xml:id="d18">
      <inkml:trace xmlns:inkml="http://www.w3.org/2003/InkML" xml:id="stk18" contextRef="#ctx0" brushRef="#br0">26712 13318 0,'26'0'12,"-1"0"17,0 0-17,26 0-2,25-25-1,127-26 1,25-25 2,-75 0-3,-27 25 2,-24 51-2,-51-25 2,-51-1-1,25 26-1,0 0 2,1-25-2,-1 25 12,0 0-12,1 0 2,-1 0 40,-25-26-3</inkml:trace>
    </iact:actionData>
  </iact:action>
  <iact:action type="add" startTime="62399">
    <iact:property name="dataType"/>
    <iact:actionData xml:id="d19">
      <inkml:trace xmlns:inkml="http://www.w3.org/2003/InkML" xml:id="stk19" contextRef="#ctx0" brushRef="#br0">25520 14206 0,'0'25'11,"0"0"38,25-25-27,1 0 18,-1 0-8,0 0-24,1 0 2,24 0-2,1 0 15,51-25-13,-1 0 0,26-51 2,0 25-3,-51 0 2,-25 26-2,-1 25-2,-24-26 6,24 1-4,-24 25 2,-1-25 9,1 25 0,-1 0-9,-25-26 9,0 1 20,25 25-31,-25-25 10</inkml:trace>
    </iact:actionData>
  </iact:action>
  <iact:action type="add" startTime="66291">
    <iact:property name="dataType"/>
    <iact:actionData xml:id="d20">
      <inkml:trace xmlns:inkml="http://www.w3.org/2003/InkML" xml:id="stk20" contextRef="#ctx0" brushRef="#br0">25292 15068 0,'0'0'2,"0"26"18,25-26-1,-25 25-1,25-25 16,-25 25-15,26-25 14,24 0-14,-24 0-10,-1 0 0,26 0 1,-26 0 8,1 0-4,-1 0-5,0 0 1,26-25 1,25-26-1,51 0 1,51-25-1,50-50-1,-76 75 3,26-25-3,-77 25 1,-50 51-1,0-25 2,-51-1-1,25 26 10,0 0-10,1-25 11,-1 25 0,-25-26-13,0 1 8</inkml:trace>
    </iact:actionData>
  </iact:action>
  <iact:action type="add" startTime="69800">
    <iact:property name="dataType"/>
    <iact:actionData xml:id="d21">
      <inkml:trace xmlns:inkml="http://www.w3.org/2003/InkML" xml:id="stk21" contextRef="#ctx0" brushRef="#br0">23440 16057 0,'0'26'172,"25"-26"-139,0 0 3,-25 25-23,26-25 27,25 0 21,-1 0-52,1 0 2,25 0-2,26-25 2,-1-26-1,0 26 2,-24-1-3,-27 26 0,-24-25-1,-1 25 4,26-25 9,-26 25-1,1 0 0,-1-26 9</inkml:trace>
    </iact:actionData>
  </iact:action>
  <iact:action type="add" startTime="71393">
    <iact:property name="dataType"/>
    <iact:actionData xml:id="d22">
      <inkml:trace xmlns:inkml="http://www.w3.org/2003/InkML" xml:id="stk22" contextRef="#ctx0" brushRef="#br0">25494 16159 0,'26'0'173,"-1"0"-156,1 0-4,-1 25-1,26-25-4,25 0 3,25 0-2,102 0 1,0-25 1,25 0-1,-126-1 2,-1 1-3,-50 25 0,-51-26 2,26 26-2,-1 0 2,0 0-2,-25-25 1,26 25 1,-1 0-1,26-25 0,-1-1 0,1-24 1,0 24 0,0 1-1,-26-26-4,26 26 8,-26-1-4,1 1 1,-1 25-4,-25-25 4,25-1-1,1 1 12,-1 25-6,-25-25 0,25 25 2,1 0 21,-1-26 11,-25 1-20,0 0-25</inkml:trace>
    </iact:actionData>
  </iact:action>
  <iact:action type="add" startTime="74538">
    <iact:property name="dataType"/>
    <iact:actionData xml:id="d23">
      <inkml:trace xmlns:inkml="http://www.w3.org/2003/InkML" xml:id="stk23" contextRef="#ctx0" brushRef="#br0">16489 17681 0,'25'0'355,"0"0"-343,1 0-4,25 0 4,-1 25 7,-24-25-9,-1 0 11,26 26-4,0-26 5,-1 25-2,1-25 1,-26 25-1,1-25-11,-1 0 2,0 0-1,1 0 10,25 0-3,-26 0-3,0 0-5,26 0 1,-26 0 0,1 0 0,-1 0 10,1 0-9,-1 0 0,0 0-2,1 0 11,-1 0 0,0 0 2,1 0-13,-1 0 1,0 0 0,1 0 0,-1 0 1,1 0-2,-1 0 1,26 0 1,-26 0-2,0 0-1,26 0 28,-25 0-32,-1 0 9,26 0-3,-26 0 0,0 0 1,1 0 8,-1 0-8,0 0-1,1 0 1,-1 0-2,1 0 1,-1 0 12,0 0-13,1 0 0,-1 0 1,0 0 1,1 0 12,-1 0-17,1 0 5,-1 0 0,0 0-2,1 0 1,-1 0 8,0 0-5,26 0-4,0 0 2,-26 0-1,26 0 0,-26 0 2,1 0-4,24 0-1,1 0 6,-25 0-3,-1 0 1,26 0-2,-1 0 12,1 0-11,0 0 0,25 0 0,0 0 0,26 0 0,-26 0 0,0 0 1,0 0-2,25 0 1,-75 0 0,24 0-2,1 0 5,-25 0-3,24 0 0,26 0 0,-25 0 0,25 0 1,-25 0-2,25 0 1,-25 0-3,0 0 7,-1 0-4,1-25 0,0 25 0,-1-25 2,1 25-4,0-26 3,0 26-2,-26 0 1,26-25 0,-26 25 0,1 0 0,-1 0 11,0 0-11,1 0 0,-26-25 0,25 25 0,0 0 0,1 0 10,-1 0 12,0 0-23,1 0 22,-1 0 8,1 0 11,-1 0-29,0 0 9,1 0-11,-1 0-8,0 0 19,1 0-12,-1 0 5,-25-51 48,0 0-64,-76-76 3</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2:53.302"/>
    </inkml:context>
    <inkml:brush xml:id="br0">
      <inkml:brushProperty name="width" value="0.05292" units="cm"/>
      <inkml:brushProperty name="height" value="0.05292" units="cm"/>
    </inkml:brush>
  </inkml:definitions>
  <iact:action type="add" startTime="3289">
    <iact:property name="dataType"/>
    <iact:actionData xml:id="d0">
      <inkml:trace xmlns:inkml="http://www.w3.org/2003/InkML" xml:id="stk0" contextRef="#ctx0" brushRef="#br0">14180 5378 0,'0'-25'60,"0"0"92,0-1-112,26 26-9,-26-25 19,25 25-40,0 0 10,-25-26-10,26 26 1,-1 0 9,0 0 20,1 26 51,-1-1-71,-25 1-9,26-1-1,-1 0 9,-25 26-9,25-26 1,-25 26-2,0-25 2,26-1 11,-26 0-14,0 1 2,0-1-3,0 0 6,0 1-3,0-1 30,0 0-19,0 1 19,0-1-11,50-25 33,-24 0-52,50-25 1,51-77-2,0-24 2,25 24-1,-76 26 1,-25 0-1,-1 50 0,-24-24 0,-1 50 0,-25-26-4,25 26 7,1 0 16,-26 26 132,-26-1-151,26 0 1,-25 1-1,0-1 0,25 1 0,0-1 1,0 0 0,-26 1-2,26-1 2,-25 0 0,0 26 10,25-25-13,-26 24 3,26-24-2,0 24-2,-25-24 6,25 24 8,-26-24-11,26 25-1,-25-1 4,25 1-6,-25-26 5,25 26-3,0 0 1,-26-51 0,26 25 0,0 1 0,0-1 0,0 0 0,0 1 10,-25-1 9,25 0-7,-25 1-11,25-1-2,0 0 1,-26 26 1,26 0-2,-25-51 4,25 51-6,-25-26 3,25 0 1,-26 1 0,26-1-6,0 1 28,0-1-25,0 0 15,-25-25-16,25 26 16,-26-1 10,1 0 5,0-25-18,-1 0 1,1 0-2,0 0 10,-1 0-7,1 0-2,-1 0 20,1 0-2</inkml:trace>
    </iact:actionData>
  </iact:action>
  <iact:action type="add" startTime="12049">
    <iact:property name="dataType"/>
    <iact:actionData xml:id="d1">
      <inkml:trace xmlns:inkml="http://www.w3.org/2003/InkML" xml:id="stk1" contextRef="#ctx0" brushRef="#br0">5910 6647 0,'0'0'3,"-25"0"187,25 25-180,0 0 10,0 1-10,0-1 9,0 0-9,0 1 11,0-1 11,0 1-23,0-1 2,0 0 8,0 1 1,0-1 0,0 0 11,0 1-21,0-1 0,0 0 10,0 1-10,0-1 10,0 1 12,0-1-12,0 0 0,0 1-11,0-1 1,0 0 23,0 1-17,0-1-4,0 1 9,0-1-1,0 0 9,25 1 11,-25-1-19,26 0-10,-26 1-1,25-1 0,-25 0 0,25-25-1,1 26 2,-1-1-1,-25 1 0,25-1 1,1 0-2,-1 1-2,0-26 7,1 25-4,-26 0-1,25 1 12</inkml:trace>
    </iact:actionData>
  </iact:action>
  <iact:action type="add" startTime="13975">
    <iact:property name="dataType"/>
    <iact:actionData xml:id="d2">
      <inkml:trace xmlns:inkml="http://www.w3.org/2003/InkML" xml:id="stk2" contextRef="#ctx0" brushRef="#br0">6620 7560 0,'26'-26'394,"-1"26"-386,1-25 7,24 25-7,-24-25 5,-1 25-6,0 0 4,1 0 10,-1-26-1,1 26-10,-1 0-1,0 0 22,1 0-14,-1 0 75,-25-25 200,0 0-251,-25-1-12</inkml:trace>
    </iact:actionData>
  </iact:action>
  <iact:action type="add" startTime="20216">
    <iact:property name="dataType"/>
    <iact:actionData xml:id="d3">
      <inkml:trace xmlns:inkml="http://www.w3.org/2003/InkML" xml:id="stk3" contextRef="#ctx0" brushRef="#br0">5656 9031 0,'26'0'162,"-1"0"-111,1 0-13,-1 0 15,0 0 37,1 0-50,-1 0 11,0 0-10,1 0 6,-1 0 47,1 0-75,-1 0 22,0 0-1,1 0 11,-1 0-31,0 0 8,1 0-16,24 0-2,-24-25 1,25 25-1,-1-26 11,-24 26-11,-1 0-1,0 0 2,1 0-2,-1 0 12,1 0 7,-1 0-7,0 0 10,1 0 20,-1 0-11,0 0 11,-25 26 28,26-26-17,-1 0-42,0 0 10,1 0 11,-1 0-21,1 0-10,-1 0 20,0 0-20,1 0 10,-1 0-10,0 0 10,1 0 0,-1 0 41,1 0-21</inkml:trace>
    </iact:actionData>
  </iact:action>
  <iact:action type="add" startTime="31277">
    <iact:property name="dataType"/>
    <iact:actionData xml:id="d4">
      <inkml:trace xmlns:inkml="http://www.w3.org/2003/InkML" xml:id="stk4" contextRef="#ctx0" brushRef="#br0">8675 9259 0,'0'26'22,"0"-1"26,0 0 36,0 1-65,0-1-9,0 1 0,0 50 1,0-26-2,0 26 1,0 1 0,0-1 0,0-26 1,0 1-2,0 0 2,0-26-1,0 1-3,0-1 6,0 0 7,0 1-10,0-1 0,0 0 10,0 1-10,0-1 1,0 1 9,0-1-11,0 0-1,0 1 5,0-1-3,0 0 0,0 1 10,0-1 0,0 0-9,0 1 8,0-1 1,0 1 1,0-1 39,0 0-18,0 1 7,0-1-9,0-50 179</inkml:trace>
    </iact:actionData>
  </iact:action>
  <iact:action type="add" startTime="36439">
    <iact:property name="dataType"/>
    <iact:actionData xml:id="d5">
      <inkml:trace xmlns:inkml="http://www.w3.org/2003/InkML" xml:id="stk5" contextRef="#ctx0" brushRef="#br0">9284 9335 0,'0'26'22,"26"-26"38,-1 0-11,0 0-7,1 0-22,24 0-9,1-26-1,25-24 0,0 24-3,-25-24 3,51 24 5,-52 1 1,-24 25-5,24-25 0,-24 25 8,-1 0-8,0-26 10,1 26-1,-1 0 11,1 0 0,-1 26 18,0-26-17,-25 50-14,26-24 2,-26-1-10,0 0 1,0 1 9,0-1-10,0 0 0,0 1 1,25-26-2,-25 25 2,0 1-1,0-1 22,0 0-14,0 1-8,0-1 1,0 0 19,0 1-9,0-1 38,0 0-9,-25-25 21,-1 0-61,1-25 7,0 25-6,-1 0 2,1-25 6,-1-1 9,1 26-4,25-25-15,-25 25 1,-1 0 11,26-25-1,-25 25 10,25-26-20,0 1 40,25 25 101,1 0-129,-1 0-12,0 0 6,1 0 7,-1 0-12,-25 25-1,51-25-1,-51 26 2,25-26-1,1 25 0,-1-25 11,-25 25-12,25-25 19,-25 26-19,26-26 15,-1 0 16,1 0 30,-1-26-29,-25 1-12,25 0-8,-25-1 19,26 26-6</inkml:trace>
    </iact:actionData>
  </iact:action>
  <iact:action type="add" startTime="42701">
    <iact:property name="dataType"/>
    <iact:actionData xml:id="d6">
      <inkml:trace xmlns:inkml="http://www.w3.org/2003/InkML" xml:id="stk6" contextRef="#ctx0" brushRef="#br0">11060 11517 0,'0'0'3,"0"-25"23,-25 25-14,25-26 8,0 52 111,0-1-120,25 0-1,-25 1 9,0-1-8,0 0 0,25-25-2,-25 26 2,0-1-4,26 0 5,-1 1 19,-25-1-21,0 1 10,25-26 1,-25 25-11,0 0 10,0 1 20,-25-26 51,-26 0-81,26-26 1,25 1-1,-51 25 0,26-25 0,-1 25-3,1-26 8,0 26-7,25-25 2,-26 25 2,1-26-4,0 26 13,-1 0-2,1 0 0,25-25-5,-25 25 14,25-25-18,0-1 60,25 26-59,0 0-1,1 0 11,-1 0-12,0 0 1,1 26 10,-1-26-8,-25 25-4,25-25 2,1 0 1,-1 0 7,1 0 3,-26 25 0,25-25 39,0 0-19,-25-25 120,0 0-132,0-1 10,26 26 34,-1 0-53,0 0 1,-25 26-11,0-1 10,26-25-10,-1 0 18,1 0 14,-26 25-32,0-50 375,0 0-364,0-1 7,0 1 13,0 0-1,0-1 51,0 1-41,0 50 71,0 1-90,0-1-22</inkml:trace>
    </iact:actionData>
  </iact:action>
  <iact:action type="add" startTime="57330">
    <iact:property name="dataType"/>
    <iact:actionData xml:id="d7">
      <inkml:trace xmlns:inkml="http://www.w3.org/2003/InkML" xml:id="stk7" contextRef="#ctx0" brushRef="#br0">5403 13977 0,'25'0'92,"1"0"-84,-1-25 14,0 25-11,1-25 8,-1 25 12,0 0-20,1 0-2,-1 0 12,0-26-12,1 26 12,-1 0 9,1 0-10,-26-25-10,25 25 1,0 0 8,1 0 13,-1-25 7,-25-1 11</inkml:trace>
    </iact:actionData>
  </iact:action>
  <iact:action type="add" startTime="60889">
    <iact:property name="dataType"/>
    <iact:actionData xml:id="d8">
      <inkml:trace xmlns:inkml="http://www.w3.org/2003/InkML" xml:id="stk8" contextRef="#ctx0" brushRef="#br0">12658 13977 0,'26'0'264,"-1"-25"-246,0 25 1,1 0-5,-26-25-5,25 25 2,26-26-1,-1 26-1,-24-25 4,25 25-8,-26-25 9,26-1 5,-26 26 1,0 0-10,-25-25-2,26 25 4,-1 0-1,1 0 8,-1 0 42,0 0-21,1-25 103,-26-1-107</inkml:trace>
    </iact:actionData>
  </iact:action>
  <iact:action type="add" startTime="65406">
    <iact:property name="dataType"/>
    <iact:actionData xml:id="d9">
      <inkml:trace xmlns:inkml="http://www.w3.org/2003/InkML" xml:id="stk9" contextRef="#ctx0" brushRef="#br0">9766 12937 0,'0'26'32,"0"-1"16,0 1 45,0-1-55,0 0-15,0 1-3,0-1 0,0 0-10,0 26 1,0-26-2,0 26 1,0 0 1,0 25-4,0-25 4,0-26-1,0 26 0,0-26 1,0 1 10,0-1-11,0 0 0,0 1 0,0-1 10,26 26-10,-26-26 11,0 1-11,25-1 0,-25 0 0,0 1 0,0-1 1,0 0 16,0 1-4,0-1-1,0 0 7,25-25-20,-25 26 1,0-1 21</inkml:trace>
    </iact:actionData>
  </iact:action>
  <iact:action type="add" startTime="67947">
    <iact:property name="dataType"/>
    <iact:actionData xml:id="d10">
      <inkml:trace xmlns:inkml="http://www.w3.org/2003/InkML" xml:id="stk10" contextRef="#ctx0" brushRef="#br0">9792 14485 0,'0'25'142,"0"0"-93,0 1-29,0-1 12,0 1-20,0-1 7,0 0-8,0 1-2,0-1 1,0 26 9,0-26-7,0 26-3,0 0 2,0 25-1,0-26-1,0 1 2,0-25-1,0-1 0,0 0 0,0 1 0,0-1 10,0 0-10,0 1 1,0-1 9,0 0 20,0 1-2</inkml:trace>
    </iact:actionData>
  </iact:action>
  <iact:action type="add" startTime="76023">
    <iact:property name="dataType"/>
    <iact:actionData xml:id="d11">
      <inkml:trace xmlns:inkml="http://www.w3.org/2003/InkML" xml:id="stk11" contextRef="#ctx0" brushRef="#br0">10654 14510 0,'-25'0'314,"25"25"-263,0 1-41,0-1 21,-26 1-22,26-1 1,0 0 0,0 26 1,0-26-1,0 1 10,0-1-10,0 1 1,0-1-2,0 0 2,0 1 9,0-1-1,0 0 2,0 1-11,0-1 10,0 0-9,0 1 10,0-1 8,0 1-7,0-1-5</inkml:trace>
    </iact:actionData>
  </iact:action>
  <iact:action type="add" startTime="84774">
    <iact:property name="dataType"/>
    <iact:actionData xml:id="d12">
      <inkml:trace xmlns:inkml="http://www.w3.org/2003/InkML" xml:id="stk12" contextRef="#ctx0" brushRef="#br0">14535 15525 0,'0'-26'12,"26"26"69,-1 0-30,0 0-11,1 0-22,-1 0 4,-25 26 18,26-1-20,-26 1 11,25-26-21,-25 25 1,0 0 9,0 1 19,0-1-18,0 0-1,0 1 10,0-1-10,0 0 1,0 1 49,0-1-19,25-25 29,1 0-47,-1 0-16,0-25 4,1 25 19,-1 0 0,1 0-2,-26 25 66,0 1-95,0-1 3,0 0 8,0 1-11,0-1 23,0 0-23,0 1 10,0-1-11,0 0 5,0 1-3,0 25 11,0-26-2,0 0-11,0 1 4,0-1-2,0 0 11,0 1-11,0-1 0,0 0 10,0 1-10,0-1 11,-26-25 18,26 26-28,0-1 9,-25 0 1,25 1 9,0-1 20,-26-25-40,26-25 80,0-1-82</inkml:trace>
    </iact:actionData>
  </iact:action>
  <iact:action type="add" startTime="94959">
    <iact:property name="dataType"/>
    <iact:actionData xml:id="d13">
      <inkml:trace xmlns:inkml="http://www.w3.org/2003/InkML" xml:id="stk13" contextRef="#ctx0" brushRef="#br0">28184 6723 0,'25'0'172,"0"0"-144,1 0-6,-1 0-4,0 0 5,1 0-13,-1 0 0,0 0 0,1-26 0,-1 26 1,1-25 8,-1 25-7,0 0 7,1-25-9,-1 25 11,0 0-12,1 0 31,-1 0-9,1 0-11,-1 0-10,0 0 20,1 0-8,-26-26 85,0 1-86</inkml:trace>
    </iact:actionData>
  </iact:action>
  <iact:action type="add" startTime="100453">
    <iact:property name="dataType"/>
    <iact:actionData xml:id="d14">
      <inkml:trace xmlns:inkml="http://www.w3.org/2003/InkML" xml:id="stk14" contextRef="#ctx0" brushRef="#br0">19711 6063 0,'0'-25'41,"25"25"-30,-25-26 9,0 1-2,25 0 4,1-1-12,-26 1 0,25 25 1,0 0-1,-25-25 0,26 25 0,-26-26 0,25 26 0,-25-25 0,0 0 22,25-1-3,1 1 21,-1 25-9</inkml:trace>
    </iact:actionData>
  </iact:action>
  <iact:action type="add" startTime="102278">
    <iact:property name="dataType"/>
    <iact:actionData xml:id="d15">
      <inkml:trace xmlns:inkml="http://www.w3.org/2003/InkML" xml:id="stk15" contextRef="#ctx0" brushRef="#br0">18696 7788 0,'25'-25'151,"1"-1"-131,-26 1 2,25 0 10,0 25-16,-25-26-3,26 26 27,-1 0 1,-25-25-32,25 25 32,-25-25-31,0-1 30,26 26-20</inkml:trace>
    </iact:actionData>
  </iact:action>
  <iact:action type="add" startTime="104576">
    <iact:property name="dataType"/>
    <iact:actionData xml:id="d16">
      <inkml:trace xmlns:inkml="http://www.w3.org/2003/InkML" xml:id="stk16" contextRef="#ctx0" brushRef="#br0">20649 9107 0,'0'-25'134,"0"-1"-84,0 1-29,0 0-3,0-1 23,0 1-9,0 0-23,0-1 12,0 1-2,0-1 1,0 1 41,26 25-51,-26-25 30,0-1 1,0 1 9,0 0-10</inkml:trace>
    </iact:actionData>
  </iact:action>
  <iact:action type="add" startTime="113227">
    <iact:property name="dataType"/>
    <iact:actionData xml:id="d17">
      <inkml:trace xmlns:inkml="http://www.w3.org/2003/InkML" xml:id="stk17" contextRef="#ctx0" brushRef="#br0">28513 8219 0,'26'0'52,"-1"0"-24,-25 26-14,25-26-6,-25 25 2,26-25 0,-26 25 11,25-25-12,-25 26 2,26-26-2,-26 25 20,0 1-19,0-1 1,25 0-1,-25 1 1,0-1-2,25-25 2,-25 25 0,26 1-1,-26-1 1,25 0-1,-25 1-4,25-1 10,-25 1-1,0-1-4,26 0-1,-26 1-1,0-1 4,25-25-2,-25 51-3,25-26 3,-25 26 0,26-26 0,-26 26-2,25-51 0,-25 25 1,0 1 1,0-1-2,26 0 2,-26 1-1,0-1-1,25 26 12,-25-26-11,0 1 0,0-1 0,0 0 1,0 1-2,0-1 11,25 0 1,-25 1-2,26-26 2,-1 0 10,-25-26-22,0 1 1,25 25 1,1-25 7,-26-1-6,25 1-1,-25 0-2,0-1 1,0 1 10,26 25-10,-26 76 111,0-25-111,0-1 1,0 27-1,0-27 0,0 1 0,0 25 0,0-25 1,0 0-1,0-1-1,25 26 1,-25 51 0,51 0 2,-51 25-3,25 0 2,0-25-1,-25 25-1,0-25 2,0-25-2,26 25 1,-26-26 1,0-25-1,0 51 0,25-26-1,-25 26 2,0 76 0,0 0-2,0-51 1,0 1 0,0-77 1,0 0-1,0-26-1,0 1 2,0 0-1,0-26-1,0 77 2,-25 75-2,-1 128 2,-75 50-4,25-76 8,50-127-5,1-25 0,25-76-2,-25-1 4,25-24-4,0-1 15,-26-25-16,26 25 23,0 1-9,0-1-9,0 26-4,0 0 3,0-1-2,0 26 1,0-25 1,0 25-2,0 0 1,0-25 0,0 0 0,0-26 1,0 1-2,0-1 2,0 0 10,0 1-12,-25-1 21,25 0-9,-25-25-1,25 26 0,-26-26 0,1 0 31,-1 0-42,1 0 2,0 0 10,-1 0-12,1 0 11,25-26-10,-25 26 20,-1-25-12,1 25 7,0-25 3,-1-1 63,1 1-78,25-26-7,0 26 3</inkml:trace>
    </iact:actionData>
  </iact:action>
  <iact:action type="add" startTime="117361">
    <iact:property name="dataType"/>
    <iact:actionData xml:id="d18">
      <inkml:trace xmlns:inkml="http://www.w3.org/2003/InkML" xml:id="stk18" contextRef="#ctx0" brushRef="#br0">20319 16844 0,'0'-26'122,"-25"1"-93,25 0-6,-25 25-4,25-26 13,0 1 6,0 0-7,0-1 9,0 1-11,50 25-17,-24 0-3,-1-25 2,0 25-1,26 0 0,0 0 0,-26 0-1,26 0 2,-26 0 0,26-26 10,-25 26-12,24 0 1,-24 0 0,24-25 0,1 25 0,-26 0 0,1 0 0,25-26 1,-1 26-4,26 0 4,-25 0-1,51-25 0,-26 25 1,-26-25 0,27 25-2,-52 0 2,26 0-1,-1-26 1,-24 26-2,-1 0 1,1 0 1,-1 0-1,0 0 0,26 0 10,-26 0 0,-25-25 30,0 0-39,0-26-1,-25 25-4</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2:53.302"/>
    </inkml:context>
    <inkml:brush xml:id="br0">
      <inkml:brushProperty name="width" value="0.05292" units="cm"/>
      <inkml:brushProperty name="height" value="0.05292" units="cm"/>
    </inkml:brush>
  </inkml:definitions>
  <iact:action type="add" startTime="9141">
    <iact:property name="dataType"/>
    <iact:actionData xml:id="d0">
      <inkml:trace xmlns:inkml="http://www.w3.org/2003/InkML" xml:id="stk0" contextRef="#ctx0" brushRef="#br0">20294 8372 0,'25'0'112,"1"0"-80,-1 0-23,0 0 0,-25-26 2,26 26-1,-1 0 10,1 0-10,-1 0 31,0 0-24,1 0-4,24 0-3,-24 0 0,-1 0 0,77 0 1,-52 26-1,1-26 0,25 25 0,-25-25 0,-26 25 1,26-25-2,0 0 11,0 26-10,-1-26 1,26 0-2,26 0 1,-26 0 1,0 0-1,-25 0 1,0 0-5,-1 0 7,-24 0-3,-1 0 0,0 0 1,26 0-2,0 0 1,25 0 1,-25 0-2,25 0 2,-25 0-1,-26 0-1,26 0 2,-26 0 0,0 0-2,1 0 1,24 0 7,-24 0-4,25 0-2,-26-26-4,26 26 6,-1 0-2,1 0-2,0 0 9,0 0-6,-1 0-1,1 0-2,25 0 1,-25-25 1,0 25-2,-1 0 2,1 0-2,-25 0 2,-1 0-1,0 0-1,1 0 3,24 0-3,1 0 1,0 0 1,25 0-2,-51 0 2,26 0-2,0 0-2,-26 0 7,26 0-5,0 0 11,-1 0-9,1 0 0,25 0-5,26 0 8,-77 0-5,26 0 1,-1 0 1,-24 0-2,25 0 2,-26 0-4,26 0 6,-1 0 15,-24 0-6,-1 0-12,1 0 0,-1 0 10,0 0 1,1 0 29,-1 0-17,0 0 15,-25-25 10,-25 25-48</inkml:trace>
    </iact:actionData>
  </iact:action>
  <iact:action type="add" startTime="22632">
    <iact:property name="dataType"/>
    <iact:actionData xml:id="d1">
      <inkml:trace xmlns:inkml="http://www.w3.org/2003/InkML" xml:id="stk1" contextRef="#ctx0" brushRef="#br0">5986 8574 0,'26'0'132,"-1"0"-114,0 0-5,1 0 7,-1 0-10,0 0 10,1 0-10,25 0 0,25 0 0,-26 0 1,27 0-2,-27 0 2,26 0-1,26 0-1,-51 0 2,50 51-1,-25-51 0,26 0 1,-26 0-2,-26 26-2,1-26 7,0 0-5,0 0 1,-1 0 11,-24 0-11,-1 0 0,1 0 11,-1 0 0</inkml:trace>
    </iact:actionData>
  </iact:action>
  <iact:action type="add" startTime="42595">
    <iact:property name="dataType"/>
    <iact:actionData xml:id="d2">
      <inkml:trace xmlns:inkml="http://www.w3.org/2003/InkML" xml:id="stk2" contextRef="#ctx0" brushRef="#br0">12836 16616 0,'25'0'92,"0"0"-60,1 0-23,-1 0 1,26 0 0,-26 0 0,26 0 2,0 0-4,0-26 0,-1 26 5,-24 0-4,-1 0 2,26-25-2,-26 25 2,0 0 8,1 0 2,-1 0-3,1 0-6,-1 0 8,0 0 21,-25-26-21</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2:53.302"/>
    </inkml:context>
    <inkml:brush xml:id="br0">
      <inkml:brushProperty name="width" value="0.05292" units="cm"/>
      <inkml:brushProperty name="height" value="0.05292" units="cm"/>
    </inkml:brush>
  </inkml:definitions>
  <iact:action type="add" startTime="9356">
    <iact:property name="dataType"/>
    <iact:actionData xml:id="d0">
      <inkml:trace xmlns:inkml="http://www.w3.org/2003/InkML" xml:id="stk0" contextRef="#ctx0" brushRef="#br0">13292 10528 0,'0'-26'51,"26"26"-10,-1 0-1,0 0 11,1 0-11,-1 0-11,1 0-19,24 0 1,26 0-1,-25 0 1,0 0-1,0 0 0,-1 0 0,1 0 0,0 0 1,-26 0-2,1 0 2,-1 0-2,0 0 1,1 0 1,24 0-2,-24 0 2,-1 26 9,0-26-10,1 0 0,-1 0 10,1 0-10,-1 0 1,0 0 19,1 0 0</inkml:trace>
    </iact:actionData>
  </iact:action>
  <iact:action type="add" startTime="15010">
    <iact:property name="dataType"/>
    <iact:actionData xml:id="d1">
      <inkml:trace xmlns:inkml="http://www.w3.org/2003/InkML" xml:id="stk1" contextRef="#ctx0" brushRef="#br0">22552 9462 0,'51'0'297,"25"0"-288,0 26 2,25-1-1,-50-25 1,25 51-1,-25-51-3,0 25 6,-26-25-4,26 0 2,-1 0 9,-24 0-10,-1 0 0,26 0 1,0 0-2,-1 0 1,1 0 1,25 0-2,-25-51 2,25 51-2,0-25 2,-25 25-1,0 0 0,50-25-2,-50 25 13,-26-26-7,0 26-9,26 0 7,-25 0 8,-1 0 12,0 0-13</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3:24:10.457"/>
    </inkml:context>
    <inkml:brush xml:id="br0">
      <inkml:brushProperty name="width" value="0.05292" units="cm"/>
      <inkml:brushProperty name="height" value="0.05292" units="cm"/>
    </inkml:brush>
  </inkml:definitions>
  <iact:action type="add" startTime="23597">
    <iact:property name="dataType"/>
    <iact:actionData xml:id="d0">
      <inkml:trace xmlns:inkml="http://www.w3.org/2003/InkML" xml:id="stk0" contextRef="#ctx0" brushRef="#br0">24632 7585 0,'25'0'42,"1"0"-3,-1 0 263,-25-25-291,25 25 10,1 0-10,-26-26-3,25 26 2,1 0 10,-1 0 0,0 0 12,1-25 8,-1 25-10,0 0 9,1-25-7,-1 25-23,0 0 2,1 0 18,-1 0-20,1 0 13,-1 0-2,0 0 10,1 0 62,-26-26-45</inkml:trace>
    </iact:actionData>
  </iact:action>
  <iact:action type="add" startTime="27060">
    <iact:property name="dataType"/>
    <iact:actionData xml:id="d1">
      <inkml:trace xmlns:inkml="http://www.w3.org/2003/InkML" xml:id="stk1" contextRef="#ctx0" brushRef="#br0">30162 7484 0,'0'0'3,"26"0"4,-1 0 25,0 0-13,1 0-8,-1 0 20,0 0 8,1 0 2,-1 0 482,1-26-512,-1 26-1,0 0 1,1 0 10,-1 0-11,0 0 19,1 0-8,-1 0 0,1 0-12,-1 0 2,0-25-2,1 25 2,-1 0-2,0 0 1,1-25 0,-1 25 10,0 0-9,1-26 7,-1 26-7,1 0 1,-1 0-2,0 0-1,1 0 2,-1 0 18,0 0-20,1 0 13,-1 0-1,1 0 8,-1 0-7,0 0 66</inkml:trace>
    </iact:actionData>
  </iact:action>
  <iact:action type="add" startTime="33393">
    <iact:property name="dataType"/>
    <iact:actionData xml:id="d2">
      <inkml:trace xmlns:inkml="http://www.w3.org/2003/InkML" xml:id="stk2" contextRef="#ctx0" brushRef="#br0">26636 10325 0,'25'0'41,"1"0"-22,-1 0 0,-25-26-6,26 26 7,-1-25 0,-25 0-10,25-1 10,1 1-9,-26 0-2,25-1 2,0 1-1,1-1 0,-1 1 10,-25 0-10,25-1 2,-25 1-4,26 0 3,-1 25 8,-25-26-8,26 1 8,-26-1 21</inkml:trace>
    </iact:actionData>
  </iact:action>
  <iact:action type="add" startTime="34923">
    <iact:property name="dataType"/>
    <iact:actionData xml:id="d3">
      <inkml:trace xmlns:inkml="http://www.w3.org/2003/InkML" xml:id="stk3" contextRef="#ctx0" brushRef="#br0">29148 10198 0,'0'0'3,"25"0"5,0 0 11,1 0 3,-1 0 49,0 0-21,-25-25-20,0-1-2,0 1-7,26-1 17,-26 1-3,25 0-24,-25-1-6,0-24 8,25 50-3,-25-51-2,26 25 12,-26 1 0,0 0-7,0-1 7,0 1-3,25 25 3,-25-25-10</inkml:trace>
    </iact:actionData>
  </iact:action>
  <iact:action type="add" startTime="42515">
    <iact:property name="dataType"/>
    <iact:actionData xml:id="d4">
      <inkml:trace xmlns:inkml="http://www.w3.org/2003/InkML" xml:id="stk4" contextRef="#ctx0" brushRef="#br0">26332 15677 0,'25'0'72,"0"0"-41,1 0 219,-1-25-239,-25-1-1,25 1 0,1 25 0,-1-25 10,-25-1 0,26 26-10,-26-25 2,0-1 7,0 1 11,0 0-10,25 25-10,0 0 27,-25-26-1,26 26-28,-26-25 32,25 25-33,-25-25 28,25 25-15</inkml:trace>
    </iact:actionData>
  </iact:action>
  <iact:action type="add" startTime="44408">
    <iact:property name="dataType"/>
    <iact:actionData xml:id="d5">
      <inkml:trace xmlns:inkml="http://www.w3.org/2003/InkML" xml:id="stk5" contextRef="#ctx0" brushRef="#br0">27296 15195 0,'25'0'22,"0"0"-4,1 0 5,-1 0 7,0 0 9,1 0 2,-26-25 107,25 25-135,1 0-3,-26-26 0,25 26 0,-25-25 1,25 0 9,1 25 10,-26-26-20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3:24:10.4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8851">
    <iact:property name="dataType"/>
    <iact:actionData xml:id="d0">
      <inkml:trace xmlns:inkml="http://www.w3.org/2003/InkML" xml:id="stk0" contextRef="#ctx0" brushRef="#br0">12481 4592 0,'25'0'204,"0"0"-167,-25 25-22,26-25-6,-1 0 12,0 0-5,-25 26 7,26-26-12,-1 0-2,1 0 9,-1 25-6,0-25-4,26 0 1,-26 0 4,26 25-4,-26-25 2,1 0 10,-1 0-3,1 0 1</inkml:trace>
    </iact:actionData>
  </iact:action>
  <iact:action type="add" startTime="20769">
    <iact:property name="dataType"/>
    <iact:actionData xml:id="d1">
      <inkml:trace xmlns:inkml="http://www.w3.org/2003/InkML" xml:id="stk1" contextRef="#ctx0" brushRef="#br0">9259 11517 0,'25'0'398,"1"0"-387,-1 0-3,0 0-1,1 0 7,-1 0-8,26 0 6,-1 0 0,1 0-2,0 0 0,25 0 0,-25 0 1,0 0-2,-1 0-2,1 0 7,0 0-5,-1 0 3,-24 0-3,25 0 1,-1 0 0,-24 0 8,24 0-7,-24 0 0,-1 0 1,26 0-7,0 0 18,-26 0-15,26 0 2,-26 0 1,26 25 0,0-25 6,-1 0-4,1 0-3,-26 0 2,26 0-3,-25 0-3,-1 0 9,0 0-6,1 0 1,-1 0 0,26 0 0,-1 0 12,-24 0-5,-1 0 5,1 0-12,-1 0 10,0 0-10,1 0 0,-1 0 0,0 0 11,1 0-12,-1 0 2,1 0-2,-1 0 13,0 0-13,1 0 21,-1 0-8,0 0 6,1 0 3,-1 0 19,0 0-10</inkml:trace>
    </iact:actionData>
  </iact:action>
  <iact:action type="add" startTime="29733">
    <iact:property name="dataType"/>
    <iact:actionData xml:id="d2">
      <inkml:trace xmlns:inkml="http://www.w3.org/2003/InkML" xml:id="stk2" contextRef="#ctx0" brushRef="#br0">6900 15094 0,'0'0'2,"0"-26"18,-26 26-10,1 0 9,-1 0 0,1 0 24,50-25 27,1 25-59,25 0-5,-1 0 15,26 0-10,-25 0 1,51 0 0,50 0-7,51 0 7,50 0-5,1 0 5,0 25-2,-1-25-2,-75 26 6,25-26-3,-76 25-1,-26-25 0,-25 25-3,26-25 5,-51 51-1,-26-51 9,26 0-10,-26 0 11,-25 25-16,25-25 9,1 0-4,-1 0 12,-25 26-16,26-26 66</inkml:trace>
    </iact:actionData>
  </iact:action>
  <iact:action type="add" startTime="34623">
    <iact:property name="dataType"/>
    <iact:actionData xml:id="d3">
      <inkml:trace xmlns:inkml="http://www.w3.org/2003/InkML" xml:id="stk3" contextRef="#ctx0" brushRef="#br0">19939 11365 0,'25'0'196,"77"25"-189,-1-25 6,-25 51 0,0-51-9,0 0 9,1 0-2,49 25-2,1-25 2,25 0-2,51 0 1,0 0 1,0 0-1,-101 0-2,25 0 3,-1 0-1,-75-25 2,25 25-3,-50-26 4,-1 26-10,0 0 11,1 0-3,-1 0 9,1 0-11,-1 0 13,0 0-5</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3:46:50.066"/>
    </inkml:context>
    <inkml:brush xml:id="br0">
      <inkml:brushProperty name="width" value="0.05292" units="cm"/>
      <inkml:brushProperty name="height" value="0.05292" units="cm"/>
    </inkml:brush>
    <inkml:brush xml:id="br1">
      <inkml:brushProperty name="width" value="0.055" units="cm"/>
      <inkml:brushProperty name="height" value="0.055" units="cm"/>
    </inkml:brush>
    <inkml:brush xml:id="br2">
      <inkml:brushProperty name="width" value="0.08819" units="cm"/>
      <inkml:brushProperty name="height" value="0.35278" units="cm"/>
      <inkml:brushProperty name="color" value="#FFFFFF"/>
      <inkml:brushProperty name="tip" value="rectangle"/>
      <inkml:brushProperty name="rasterOp" value="maskPen"/>
    </inkml:brush>
    <inkml:brush xml:id="br3">
      <inkml:brushProperty name="width" value="0.08819" units="cm"/>
      <inkml:brushProperty name="height" value="0.35278" units="cm"/>
      <inkml:brushProperty name="tip" value="rectangle"/>
      <inkml:brushProperty name="rasterOp" value="maskPen"/>
    </inkml:brush>
  </inkml:definitions>
  <iact:action type="add" startTime="8139">
    <iact:property name="dataType"/>
    <iact:actionData xml:id="d0">
      <inkml:trace xmlns:inkml="http://www.w3.org/2003/InkML" xml:id="stk0" contextRef="#ctx0" brushRef="#br0">19609 6520 0,'25'0'584,"1"0"-573,-1 0 10,1 0-11,24-26 0,1 26 0,25-25 1,-25 0-2,0 25 2,-1-26-1,1 26 0,0-25 0,-26 25 0,26-25 1,-26 25-2,1 0-2,-1 0 6,0-26 8,1 26-12,-1 0 11,0 0 11</inkml:trace>
    </iact:actionData>
  </iact:action>
  <iact:action type="add" startTime="9851">
    <iact:property name="dataType"/>
    <iact:actionData xml:id="d1">
      <inkml:trace xmlns:inkml="http://www.w3.org/2003/InkML" xml:id="stk1" contextRef="#ctx0" brushRef="#br0">22146 6494 0,'25'0'143,"1"0"-95,-1 0-36,0 0 8,1 0-10,-1 0 0,0 0 11,26 0-11,-25 0-1,24-25 1,-24 25 1,-1 0-4,26 0 3,-26 0 3,1 0-3,24 0 0,-24 0 2,-1 0-4,26-25 12,-26 25 21,0 0-23,1 0 24</inkml:trace>
    </iact:actionData>
  </iact:action>
  <iact:action type="add" startTime="13416">
    <iact:property name="dataType"/>
    <iact:actionData xml:id="d2">
      <inkml:trace xmlns:inkml="http://www.w3.org/2003/InkML" xml:id="stk2" contextRef="#ctx0" brushRef="#br0">15347 7813 0,'26'0'142,"-1"0"-81,0 0-21,1 0 10,-1 0-19,0 0-10,1 0-3,-1 0 2,0 0 0,1 0 61,-1 0-30</inkml:trace>
    </iact:actionData>
  </iact:action>
  <iact:action type="add" startTime="15259">
    <iact:property name="dataType"/>
    <iact:actionData xml:id="d3">
      <inkml:trace xmlns:inkml="http://www.w3.org/2003/InkML" xml:id="stk3" contextRef="#ctx0" brushRef="#br0">16210 7712 0,'25'0'212,"0"0"-203,1-25 3,25 25-2,-26 0 0,0 0 0,1 0-3,-1 0 7,26 0-5,-26 0 8,0 0-4,1 0-2,-1 0 19,1 0-1,-1 0 12</inkml:trace>
    </iact:actionData>
  </iact:action>
  <iact:action type="add" startTime="17897">
    <iact:property name="dataType"/>
    <iact:actionData xml:id="d4">
      <inkml:trace xmlns:inkml="http://www.w3.org/2003/InkML" xml:id="stk4" contextRef="#ctx0" brushRef="#br0">17630 7839 0,'26'0'173,"-26"-26"-153,25 26-12,0-25 5,26 25-4,-51-25 1,51-1 1,50 1-1,-25 0 1,1-1 1,24 1-3,-25 0 2,-25-1-2,0 26-1,-26-25 4,0 25-4,1-26 5,-1 26-4,0 0-4,1-25 16,-1 25-9,1 0 6,-1 0 25,0 0-3,1 0 0</inkml:trace>
    </iact:actionData>
  </iact:action>
  <iact:action type="add" startTime="22388">
    <iact:property name="dataType"/>
    <iact:actionData xml:id="d5">
      <inkml:trace xmlns:inkml="http://www.w3.org/2003/InkML" xml:id="stk5" contextRef="#ctx0" brushRef="#br0">15550 9412 0,'25'0'71,"1"0"-40,-1 0 30,-25 25-41,26-25-10,-1 0 20,0 0-10,1 0-10,24 25 10,-24-25 1,-1 0-11,1 0 0,-1 0-3,0 0 6,1 0-3,-1 0 10,0 0 0,1 0 0,-1 0 11,0 0 0</inkml:trace>
    </iact:actionData>
  </iact:action>
  <iact:action type="add" startTime="24402">
    <iact:property name="dataType"/>
    <iact:actionData xml:id="d6">
      <inkml:trace xmlns:inkml="http://www.w3.org/2003/InkML" xml:id="stk6" contextRef="#ctx0" brushRef="#br0">18924 9488 0,'0'-26'61,"25"26"30,1 0-52,-1 0 14,1 0-13,-1 0 10,0 0-12,1 0 15,-1 0-13,0 0-18,1 0-2,-1 0 9,1 0-8,-1 0 47,-25-25-36</inkml:trace>
    </iact:actionData>
  </iact:action>
  <iact:action type="add" startTime="37817">
    <iact:property name="dataType"/>
    <iact:actionData xml:id="d7">
      <inkml:trace xmlns:inkml="http://www.w3.org/2003/InkML" xml:id="stk7" contextRef="#ctx0" brushRef="#br0">19152 10934 0,'26'0'10,"-1"0"81,1 0-38,-1 25-22,0-25 0,1 25-22,-1-25 12,26 0-2,-1 0-11,1 0 4,25 0-2,0 0 1,51 0-2,0 0 1,-25 0 1,-26 0-1,0-25 1,25 25-2,-50 0 1,0-25 1,-26 25-5,0 0 8,1 0-5,-1 0 1,1 0 1,-1 0-2,0 0 2,1 0 10,-1 0-4,0 0-4,1 0 6,-1 0-8,1 0 17</inkml:trace>
    </iact:actionData>
  </iact:action>
  <iact:action type="add" startTime="41504">
    <iact:property name="dataType"/>
    <iact:actionData xml:id="d8">
      <inkml:trace xmlns:inkml="http://www.w3.org/2003/InkML" xml:id="stk8" contextRef="#ctx0" brushRef="#br0">16895 11441 0,'25'0'50,"0"0"-28,1 0 29,-1 0-31,0 0 1,1 0 8,-1 0-9,-25 25 1,26-25 10,-1 0-11,0 0-3,1 0 5,-1 0-2,0 0-8,1 0 17,-1 0-8,1 0-10,-1 0-3,0 0 14,1 0-2,-1 0 30,0 0-40,1 0-3,-1 0 16,0 0-3,1 0-10,-1 0 22,1 0-24,-1 0 13,0 0-12,1 0 2,-1 0-1,0 0 7,1 0-4,-1-25 8,1 25-12,-1 0 2,0 0 18,1 0-8,-1 0 0,0 0-2,1 0 1,-1 0 30,0 0 42</inkml:trace>
    </iact:actionData>
  </iact:action>
  <iact:action type="add" startTime="43984">
    <iact:property name="dataType"/>
    <iact:actionData xml:id="d9">
      <inkml:trace xmlns:inkml="http://www.w3.org/2003/InkML" xml:id="stk9" contextRef="#ctx0" brushRef="#br0">16768 12024 0,'0'0'2,"25"0"87,1 0-38,-1 0-11,0 0 20,1 0-50,-1 0 10,0 0-9,1 0 7,-1 0 15,0 0-24,1 0 11,-1 0 1,1 0-3,-1 0 15,0 0 36,1 0-28,-1 0 9</inkml:trace>
    </iact:actionData>
  </iact:action>
  <iact:action type="add" startTime="45635">
    <iact:property name="dataType"/>
    <iact:actionData xml:id="d10">
      <inkml:trace xmlns:inkml="http://www.w3.org/2003/InkML" xml:id="stk10" contextRef="#ctx0" brushRef="#br0">17859 12050 0,'25'0'72,"0"0"-24,1 0-17,-1 0-9,0 0-11,1 0 8,25 0 1,-26 0 1,0 0-12,1 0 12,-1 0 0,0 0 16,1 0 7,-1 0-23,1 0 6,-1 0-17,0 0 10,1 0 10,-1 0-19,0 0 11,1 0-6,-1 0 16,0 0 18</inkml:trace>
    </iact:actionData>
  </iact:action>
  <iact:action type="add" startTime="49863">
    <iact:property name="dataType"/>
    <iact:actionData xml:id="d11">
      <inkml:trace xmlns:inkml="http://www.w3.org/2003/InkML" xml:id="stk11" contextRef="#ctx0" brushRef="#br0">20040 12100 0,'26'0'24,"-1"0"-14,0 0-1,26-25 11,-25 25 0,24 0-9,1 0-1,-26 0 1,26 0-2,-26 0 1,26 0 10,-25 0 0,-1 0-10,0 0 9,1 0-7,-1 0 38</inkml:trace>
    </iact:actionData>
  </iact:action>
  <iact:action type="add" startTime="52856">
    <iact:property name="dataType"/>
    <iact:actionData xml:id="d12">
      <inkml:trace xmlns:inkml="http://www.w3.org/2003/InkML" xml:id="stk12" contextRef="#ctx0" brushRef="#br0">17377 12658 0,'25'0'120,"0"0"1,1 0-79,-1 0 9,0 0-11,1 0 20,-1 0-19,1 0 50,-1 0-31,0 0-20,1 0-19,-1 0-1,0 0-9,1 0 17,-1 0-19,1 0 12,-1 0 1,0 0 7</inkml:trace>
    </iact:actionData>
  </iact:action>
  <iact:action type="add" startTime="54931">
    <iact:property name="dataType"/>
    <iact:actionData xml:id="d13">
      <inkml:trace xmlns:inkml="http://www.w3.org/2003/InkML" xml:id="stk13" contextRef="#ctx0" brushRef="#br0">19837 12633 0,'26'0'444,"-1"0"-426,0 0 4,1 0 9,-1 0 9,1 0 51,-1 0-81,0 0 0,1 0 1,24 0-1,-50-25 0,51 25 1,-25 0-2,-1-26 2,0 26-2,1 0 12,-1 0-12,-25-25 1,25 25 10,1 0 1,-1 0 19,0 0 0</inkml:trace>
    </iact:actionData>
  </iact:action>
  <iact:action type="add" startTime="60148">
    <iact:property name="dataType"/>
    <iact:actionData xml:id="d14">
      <inkml:trace xmlns:inkml="http://www.w3.org/2003/InkML" xml:id="stk14" contextRef="#ctx0" brushRef="#br0">18112 13166 0,'51'0'392,"-26"0"-379,26 0-4,-25 0 9,24 0-5,-24 0 6,-1 0-8,0 0-1,1 0 20,-1 0-8,0 0-5,1 0 24,-1 0-20,1 0-1,-1 0 29,0 0-7,1 0-2</inkml:trace>
    </iact:actionData>
  </iact:action>
  <iact:action type="add" startTime="70692">
    <iact:property name="dataType"/>
    <iact:actionData xml:id="d15">
      <inkml:trace xmlns:inkml="http://www.w3.org/2003/InkML" xml:id="stk15" contextRef="#ctx0" brushRef="#br0">18290 14941 0,'25'0'366,"26"0"-358,50 0 4,-50 26-2,25-26 0,0 0 0,51 0 0,-51 0 0,0 0 1,1 0-1,-1 0 0,25 0 0,-50 0 0,-26 0 1,77 0-2,-52 0 2,-24 0-2,-1 0 1,26 0 1,0 0-1,-26 0 0,26 0 0,-26 0 0,1 0 10,-1 0-10,0 0 0,1 0 0,-1 0 1,0 0 10,1 0 28</inkml:trace>
    </iact:actionData>
  </iact:action>
  <iact:action type="add" startTime="84934">
    <iact:property name="dataType"/>
    <iact:actionData xml:id="d16">
      <inkml:trace xmlns:inkml="http://www.w3.org/2003/InkML" xml:id="stk16" contextRef="#ctx0" brushRef="#br0">15322 11441 0,'0'25'41,"0"1"-10,0-1-10,0 0 17,0 1-28,0-1 2,0 0-3,0 1 1,0-1 0,0 0 8,0 1-8,0-1 11,0 1-11,0-1 1,0 0 21,0 1-23,0-1 1,0 0 0,0 1 0,0-1 0,0 1 8,0-1-6,0 26-2,0-26 1,0 26-1,0-26 10,0 26-9,0-26-2,0 1 1,0-1 11,0 0-12,0 1 20,0-1-18,0 0 10,0 1-11,0-1 9,0 0-8,0 1 29,0-1-19,0 1 18,-26-26 93,26-26-123,-25 26 12,25-25-11,-25 25 0,-1 0 10,26-26-13,-25 26 18,0 0-7,25-25-9,-26 25 53,1 0-12,-1 0-22,1 0 25,25 25 58,25 1-71,1-1-20,-26 1-10,0-1 0,25 0-2,-25 1 3,26-1 9,-1 26-9,-25-26-2,25 1 3,-25-1-2,26-25 0,-26 25 0,25-25 2,-25 26-4,25 24 3,1-24-2,-26 24 2,0 1-2,51 0 2,-26 0-1,-25-26 0,0 0 0,25-25 0,-25 26 0,26-1 10,-26 0-9,0 1 8,25-1-1,-25 1 6,25-26 5,-25 25-8,26-25 38,-1 0-18,0 0 49,-25-25-49,26 25-31,-26-26 20,25 26-21,-25-25 32,26 25-31,-26-26 20,25 26-20</inkml:trace>
    </iact:actionData>
  </iact:action>
  <iact:action type="add" startTime="88377">
    <iact:property name="dataType"/>
    <iact:actionData xml:id="d17">
      <inkml:trace xmlns:inkml="http://www.w3.org/2003/InkML" xml:id="stk17" contextRef="#ctx0" brushRef="#br0">15347 11441 0,'26'0'123,"-1"0"-85,0 0-17,1 0 0,-1 0-10,26-26 9,-26 26 0,0 0 1,1 0-12,-1 0 11,1 0 1,-1 0 8</inkml:trace>
    </iact:actionData>
  </iact:action>
  <iact:action type="add" startTime="92084">
    <iact:property name="dataType"/>
    <iact:actionData xml:id="d18">
      <inkml:trace xmlns:inkml="http://www.w3.org/2003/InkML" xml:id="stk18" contextRef="#ctx0" brushRef="#br0">10375 7839 0,'25'0'82,"1"0"-42,-1 0 11,0 0-21,1 0-10,-1 0-10,1 0 10,-1 0-9,0 0-2,1 0 1,24 0 2,-24 0 8,-1 0 1,1 0-13,-1 0 12,0 0 0,1 0 12,-1 0 6</inkml:trace>
    </iact:actionData>
  </iact:action>
  <iact:action type="add" startTime="94320">
    <iact:property name="dataType"/>
    <iact:actionData xml:id="d19">
      <inkml:trace xmlns:inkml="http://www.w3.org/2003/InkML" xml:id="stk19" contextRef="#ctx0" brushRef="#br0">10553 9437 0,'25'0'112,"0"0"-73,1 0-27,-1 0-3,-25-25 2,51 25-1,0 0 11,-26 0-12,0 0 1,1 0 1,-1 0 8,0 0 2,1 0-1,-1 0 0,0 0 10,1 0 11,-1 0-1</inkml:trace>
    </iact:actionData>
  </iact:action>
  <iact:action type="add" startTime="104553">
    <iact:property name="dataType"/>
    <iact:actionData xml:id="d20">
      <inkml:trace xmlns:inkml="http://www.w3.org/2003/InkML" xml:id="stk20" contextRef="#ctx0" brushRef="#br0">10705 10857 0,'25'0'114,"1"0"-105,-1 0 1,0 0 0,51 0 0,0 0 0,-25 0 0,25 0 1,0 0-2,-25 0 1,0 0 0,0 0 0,-26 0 1,0 0-3,1 0 3,-1 0 10,0 0-10,1 0-2,-1 0 12,1 0-1,-1 0 19</inkml:trace>
    </iact:actionData>
  </iact:action>
  <iact:action type="add" startTime="106334">
    <iact:property name="dataType"/>
    <iact:actionData xml:id="d21">
      <inkml:trace xmlns:inkml="http://www.w3.org/2003/InkML" xml:id="stk21" contextRef="#ctx0" brushRef="#br0">9436 12557 0,'26'0'13,"-1"0"25,0 0 14,1 0-41,-1-25 19,1 25-20,-1 0 0,0-26 0,1 26 1,-1 0-2,-25-25 1,51 25 0,-26 0 0,1 0 1,-1 0-2,26 0 1,-26-26 11,26 26-11,-26-25 0,26 25 0,-26-25 2,1 25-7,-1-26 10,26 26-7,-26 0-1,0-25 7,1 25-7,-1 0 6,-25-25-4,26 25 2,-1 0 9,0 0-3,1 0 16,-1 0 17,-25-26-9</inkml:trace>
    </iact:actionData>
  </iact:action>
  <iact:action type="add" startTime="114362">
    <iact:property name="dataType"/>
    <iact:actionData xml:id="d22">
      <inkml:trace xmlns:inkml="http://www.w3.org/2003/InkML" xml:id="stk22" contextRef="#ctx0" brushRef="#br0">17757 7763 0,'26'0'162,"-26"25"-119,25-25-33,-25 25 19,25-25-19,-25 26 9,26-1 12,-1-25 10,-25 26-31,0-1 30,25-25 1,1 0 9,-1 0-10,0 0 10,1 0-9,-1 0 9,1 0 41,-1 0-52,0 0 2,1 0-22,-1 0-8,-25-25 0,25 25-1,1-26 10,-1 26 0,1 0-11,-1-25 2,0 25 7,1 0-6,-26-26-1,25 26 9,0-25 1,1 25-1,-1 0 10,0-25 19,-25-1 1,0 1-10</inkml:trace>
    </iact:actionData>
  </iact:action>
  <iact:action type="add" startTime="32379">
    <iact:property name="dataType"/>
    <iact:actionData xml:id="d23">
      <inkml:trace xmlns:inkml="http://www.w3.org/2003/InkML" xml:id="stk23" contextRef="#ctx0" brushRef="#br0">16717 10173 0,'0'25'284,"0"0"-234,0 1-19,0-1-14,0 0 15,0 1 17,0-1-7,25-25 120,1 0-142,-26-25-10,25 25 0,1-26 1,-1 1 9,0 25-10,1-25 12,-1 25-13,0-26 2,26 26-3,-26 0 2,1 0 1,-1 0 0,1-25-3,-1 25 1,26 0 11,-26 0 0,0 0-9,1 0 60,-52 0 48,1 0-106,0 0-4,-1 0 2,1-25 0,0 25-2,-26 0 11,25 0-10,1 0 1,0 0 10,-1 0-12,1 0 11,0 0 10,-1 0-9,1 0 18,0 0 2</inkml:trace>
    </iact:actionData>
  </iact:action>
  <iact:action type="remove" startTime="37021">
    <iact:property name="style" value="instant"/>
    <iact:actionData xml:id="d24" ref="#d23"/>
  </iact:action>
  <iact:action type="add" startTime="37025">
    <iact:property name="dataType" value="strokeEraser"/>
    <iact:actionData xml:id="d25">
      <inkml:trace xmlns:inkml="http://www.w3.org/2003/InkML" xml:id="stk24" contextRef="#ctx0" brushRef="#br1">24201 15068 0,'0'0'16,"-25"25"-13,25 0 8,0 1 0,0-1-5,-25 0 3,25 1 1,0-1 11,-26 0-12,26 1 2,0-1-2,0 1 12,-25-26-12,25 25 1,-25-76 61,-1-50-62,26 25 3,-25 0-2,25-1 0,-26 27-1,26-1 2,0 26-1,0-1 0,-25 1 0,25-1 0,0 1 30</inkml:trace>
    </iact:actionData>
  </iact:action>
  <iact:action type="add" startTime="44013">
    <iact:property name="dataType"/>
    <iact:actionData xml:id="d26">
      <inkml:trace xmlns:inkml="http://www.w3.org/2003/InkML" xml:id="stk25" contextRef="#ctx0" brushRef="#br2">16590 10122 0,'0'-26'122,"26"26"-71,-1 0 0,0 0-29,1 0-13,50-25 1,0 25 0,0-25 4,51-1-8,0 26 5,-77-25 1,1 25-1,-51-25-4,51 25 3,-26 0-4,1 0 8,-1 0 9,0 0-16,1 0 53,-52 0 134,-24 0-186,24 0 2,-24 0 1,24 0-1,1 0 8,-1 0-8,1 0 3,0 0-7,-1 0 6,-24 25 0,-1-25-6,0 25 7,0-25-6,1 26 6,24-26-5,-50 25 2,51-25 13,-1 25-10,1-25-5,0 0 1,-1 0 8,1 0 4,25-25 132,25 25-142,1-25-2,-1 25 2,26-26 3,-26 1-7,1 25 2,-1 0 1,0 0 0,1 0 0,-1 0 8,0-25-8,1 25 19,-52 0 106,-24 0-128</inkml:trace>
    </iact:actionData>
  </iact:action>
  <iact:action type="add" startTime="45745">
    <iact:property name="dataType"/>
    <iact:actionData xml:id="d27">
      <inkml:trace xmlns:inkml="http://www.w3.org/2003/InkML" xml:id="stk26" contextRef="#ctx0" brushRef="#br2">16641 9970 0,'25'0'266,"26"0"-248,0 0 5,0 0-5,-51-26 3,25 26-10,0 0 6,1 0-7,-1 0 14,0 0-7,1 0 35,-1 0-34,0 0 4,1 0-12,-1 0 22,1 0-17,-26-25 108</inkml:trace>
    </iact:actionData>
  </iact:action>
  <iact:action type="add" startTime="47196">
    <iact:property name="dataType"/>
    <iact:actionData xml:id="d28">
      <inkml:trace xmlns:inkml="http://www.w3.org/2003/InkML" xml:id="stk27" contextRef="#ctx0" brushRef="#br2">16641 9919 0,'25'0'93,"1"0"-85,24 0 25,1 0-10,0 0-6,0 0 3,-1 0-2,-24 0-5,24 0-3,1 0 12,25 0-14,-25 0 2,51 0 1,-26 0-2,-26 0 2,1 0-2,0 0 1,-26 0 12,26 0-13,0 0 9,-26 0 4,0 0 8</inkml:trace>
    </iact:actionData>
  </iact:action>
  <iact:action type="add" startTime="54519">
    <iact:property name="dataType"/>
    <iact:actionData xml:id="d29">
      <inkml:trace xmlns:inkml="http://www.w3.org/2003/InkML" xml:id="stk28" contextRef="#ctx0" brushRef="#br3">16565 10147 0,'0'-25'43,"0"-1"79,25 26-52,1 0-33,-1 0-7,0 0-8,1 0-11,-1 0 7,0 0 15,1 0-12,-1 0-4,1 0 5,-1 0-11,0 0 8,1 0 12,-1 0-21,0 0 0,1 0 12,-1 0-7,0 0-5,1 0 46,-1 0-18,1 0-16,-1 0 7,0 0-12,1 0 25,-1 0-10,0 0 18,1 0-10,-1 0 122,1 0-72,-1 0 121,0 0-160,1 0-15,-1 0 18</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3:46:50.066"/>
    </inkml:context>
    <inkml:brush xml:id="br0">
      <inkml:brushProperty name="width" value="0.05292" units="cm"/>
      <inkml:brushProperty name="height" value="0.05292" units="cm"/>
    </inkml:brush>
  </inkml:definitions>
  <iact:action type="add" startTime="13307">
    <iact:property name="dataType"/>
    <iact:actionData xml:id="d0">
      <inkml:trace xmlns:inkml="http://www.w3.org/2003/InkML" xml:id="stk0" contextRef="#ctx0" brushRef="#br0">11999 8042 0,'25'0'94,"0"0"-56,1 0 4,-1 0-21,0 0-12,1 0 11,-1 0 1,1 0-11,-1 0 0,0 0-3,26 0 6,0 0 8,-1-26-11,1 26-1,0-25 2,0 25-1,-1 0 0,-24-25 0,25 25 0,-26 0 0,26 0 10,-26 0 1,0 0-12,1 0 11,-1 0-10,0 0 20</inkml:trace>
    </iact:actionData>
  </iact:action>
  <iact:action type="add" startTime="14837">
    <iact:property name="dataType"/>
    <iact:actionData xml:id="d1">
      <inkml:trace xmlns:inkml="http://www.w3.org/2003/InkML" xml:id="stk1" contextRef="#ctx0" brushRef="#br0">15170 7915 0,'0'-25'40,"25"25"113,26-26-135,-26 26-5,0 0-2,1 0 9,-1-25-10,1 25-1,-1 0 2,0 0 6,1 0-4</inkml:trace>
    </iact:actionData>
  </iact:action>
  <iact:action type="add" startTime="16177">
    <iact:property name="dataType"/>
    <iact:actionData xml:id="d2">
      <inkml:trace xmlns:inkml="http://www.w3.org/2003/InkML" xml:id="stk2" contextRef="#ctx0" brushRef="#br0">15652 7890 0,'25'0'32,"0"0"-3,1 0-17,24 0 18,-24 0-12,-1 0-5,1 0 9,-1 0-14,0 0 20,1 0 24,-1 0-31</inkml:trace>
    </iact:actionData>
  </iact:action>
  <iact:action type="add" startTime="19573">
    <iact:property name="dataType"/>
    <iact:actionData xml:id="d3">
      <inkml:trace xmlns:inkml="http://www.w3.org/2003/InkML" xml:id="stk3" contextRef="#ctx0" brushRef="#br0">14992 8727 0,'25'0'143,"1"0"-92,-1 0 7,0 0-48,26 0 1,0 0-1,25 0 0,76-26 2,77-24-4,75-27 4,-76 1-6,-126 51 8,-1 0-4,-50 25-1,0-26 2,-26 26-2,-25-25 11,25 25-10,1 0 10,-1 0 0</inkml:trace>
    </iact:actionData>
  </iact:action>
  <iact:action type="add" startTime="25244">
    <iact:property name="dataType"/>
    <iact:actionData xml:id="d4">
      <inkml:trace xmlns:inkml="http://www.w3.org/2003/InkML" xml:id="stk4" contextRef="#ctx0" brushRef="#br0">12049 12354 0,'26'0'212,"-26"-25"-202,50-1 8,-24 1-6,25 0 0,-1-1-3,1 1 2,-26 25-2,26-26 11,-26 1 0,1 25-10,-1 0 8,1 0 5</inkml:trace>
    </iact:actionData>
  </iact:action>
  <iact:action type="add" startTime="26884">
    <iact:property name="dataType"/>
    <iact:actionData xml:id="d5">
      <inkml:trace xmlns:inkml="http://www.w3.org/2003/InkML" xml:id="stk5" contextRef="#ctx0" brushRef="#br0">15652 10020 0,'25'-25'32,"26"25"-24,-1-25 1,27-26 4,100-51-1,1 1-3,-51 25 2,-51 25-2,-26 26 2,1 25-2,-26-26 2</inkml:trace>
    </iact:actionData>
  </iact:action>
  <iact:action type="add" startTime="27982">
    <iact:property name="dataType"/>
    <iact:actionData xml:id="d6">
      <inkml:trace xmlns:inkml="http://www.w3.org/2003/InkML" xml:id="stk6" contextRef="#ctx0" brushRef="#br0">17377 14409 0,'25'0'24,"0"0"6,1 0-10,-1 0-11,0 0 2,1-26-2,-1 1 12,1 25-1,-1 0-10,-25-25 0,25 25 1,1 0-2,-26-26 12,25 26-12,0 0 2,1-25 9,-1 25-10,1 0 10,-1-26 0</inkml:trace>
    </iact:actionData>
  </iact:action>
  <iact:action type="add" startTime="33904">
    <iact:property name="dataType"/>
    <iact:actionData xml:id="d7">
      <inkml:trace xmlns:inkml="http://www.w3.org/2003/InkML" xml:id="stk7" contextRef="#ctx0" brushRef="#br0">17351 9741 0,'26'0'204,"-1"0"-156,0 0 15,1 0-23,-1 0 9,0 0 13,1 0-52,-1 0 0,1 0 1,24 0-2,1 0 1,0 0 10,0 0-9,-26 0-2,0 0 1,26 0 1,-26 0 10,1 0 9,-1 0-21,0 0 11,1 0 12,-1 0 17,1 0-8</inkml:trace>
    </iact:actionData>
  </iact:action>
  <iact:action type="add" startTime="38284">
    <iact:property name="dataType"/>
    <iact:actionData xml:id="d8">
      <inkml:trace xmlns:inkml="http://www.w3.org/2003/InkML" xml:id="stk8" contextRef="#ctx0" brushRef="#br0">14459 10705 0,'26'0'245,"-1"0"-239,0 0 7,1 0-3,-1 0 0,0 0 0,1 0 0,25 0 0,-26 0 0,26 0 1,-26 0 0,0 0 8,1 0-11,-1 0 3,1 0-1,-1 0 0,0 0 11,1 0 19,-26 26-30</inkml:trace>
    </iact:actionData>
  </iact:action>
  <iact:action type="add" startTime="39654">
    <iact:property name="dataType"/>
    <iact:actionData xml:id="d9">
      <inkml:trace xmlns:inkml="http://www.w3.org/2003/InkML" xml:id="stk9" contextRef="#ctx0" brushRef="#br0">16387 10477 0,'26'0'31,"-1"0"98,0 0-86,1 0 6,-1 0-28,0 0 0,1 0-11,-1-25 21,1 25-13,-1 0-6,0 0 16,1 0-6,-1 0 28</inkml:trace>
    </iact:actionData>
  </iact:action>
  <iact:action type="add" startTime="47238">
    <iact:property name="dataType"/>
    <iact:actionData xml:id="d10">
      <inkml:trace xmlns:inkml="http://www.w3.org/2003/InkML" xml:id="stk10" contextRef="#ctx0" brushRef="#br0">8751 12532 0,'0'-26'102,"0"1"9,26 25-81,-1-26-9,1 26-12,-1 0 2,0 0-2,-25-25 2,26 0 9,-1 25-9,0 0-2,1-26 12,-1 26-11,-25-25 9,25 0-9,1 25 1,-1-26-1,1 26 0,-1-25 0,0 0-3,1-1 16,-1 1-11,0 25-4,-25-26 2,26 26 2,-1 0 8,-25-25-11,26 25 11,-26-25 1,0-1 9,25 1-11,0 0 0,1-1 2,-1 26 9,0 0 1,-25-25-21,26 25 19,-26-25-18</inkml:trace>
    </iact:actionData>
  </iact:action>
  <iact:action type="add" startTime="49333">
    <iact:property name="dataType"/>
    <iact:actionData xml:id="d11">
      <inkml:trace xmlns:inkml="http://www.w3.org/2003/InkML" xml:id="stk11" contextRef="#ctx0" brushRef="#br0">23008 3273 0,'0'25'83,"26"-25"-73,-1 0 1,1 0-4,-1 26 5,0-26-1,26 25-1,-26-25 0,51 25 1,-25 1-3,25-1 4,-25 0-3,0 1 2,0-1-1,-1 1 0,26-1 0,-50 0 0,24 1 0,1-1 0,-25 0-1,-1 1 2,0-1-2,1 1 2,-26-1-2,25-25 1,0 25 2,1 1-3,-1 24 2,0-24-1,26 24 0,-25 1 1,-1 0-2,0 0 1,1 25 0,-1-26 1,0 52-1,1-51 0,-1 25 0,1 0 1,-1 0-2,0 25 1,26 1 0,-26-1 1,-25 1-6,26-26 10,-1 25-6,-25-50 1,25 0 0,-25 0 0,0-1 0,26 1 1,-26-26-3,25 77 3,1-26-2,-1 51-1,51 0 4,-51-51-2,-25 0-1,26-25 3,-1-1-2,-25-24 0,0-1 0,26-25 0,-26 25 0,0 1 8</inkml:trace>
    </iact:actionData>
  </iact:action>
  <iact:action type="add" startTime="50724">
    <iact:property name="dataType"/>
    <iact:actionData xml:id="d12">
      <inkml:trace xmlns:inkml="http://www.w3.org/2003/InkML" xml:id="stk12" contextRef="#ctx0" brushRef="#br0">24201 5860 0,'25'0'133,"0"0"-112,1 0-12,-1 0 1,1 26 0,-1-26 1,26 25 0,-1 0-3,1 1 4,25-1-2,-25 0 1,0 1-1,-51-1-2,50 1 0,-24-1 2,-1 0-2,1-25 4,-1 0-3,0 0 2,-25 26 0,26-26 1,-26 25-3,25-25 1,0 25 0,1-25 0,-1 26 3,0-26-5,-25 25 13,26-25-12,-1 0 1,1 0 10,-1 0 0,0 0 20,1 0-9,-26-25 19,25-1-40,0 1 0,-25 0 0,26 25 0,-26-26 0,25 1 0,-25 0 1,0-1-1,26 26 0,-26-25-1,0-1 13,25 26-14,-25-25 22,0 0 0,0-1-9,0 1-2</inkml:trace>
    </iact:actionData>
  </iact:action>
  <iact:action type="add" startTime="60988">
    <iact:property name="dataType"/>
    <iact:actionData xml:id="d13">
      <inkml:trace xmlns:inkml="http://www.w3.org/2003/InkML" xml:id="stk13" contextRef="#ctx0" brushRef="#br0">26814 8194 0,'0'25'95,"25"-25"13,-25 26-89,25-26 3,1 0 20,24 0-34,-24 0 3,25 0-2,25-26 1,-26 26 1,27 0-1,-27-25 0,1 25 1,0 0-2,25-25 2,-25 25-2,-1 0 2,1-26-1,0 26 0,-26 0 0,1 0 0,-1 0 0,0 0 0,1 0-1,-1 0 11,0 0-9,1 0 9,-1 0 0</inkml:trace>
    </iact:actionData>
  </iact:action>
  <iact:action type="add" startTime="66611">
    <iact:property name="dataType"/>
    <iact:actionData xml:id="d14">
      <inkml:trace xmlns:inkml="http://www.w3.org/2003/InkML" xml:id="stk14" contextRef="#ctx0" brushRef="#br0">26535 10299 0,'25'26'132,"26"-1"-124,-26-25 4,0 25-1,1 26-1,50-25 2,-25 24-2,-1-24 0,1 24-5,0 1 5,0-26 4,-26 26-3,0 0-1,1-26 1,-1 26-5,0-26 7,-25 1-4,26-1 2,-26 1 9,0-1 1,0 0-14,0 1 14,0-1-1,0 0 0,0 1 40,0 24-42,0-24-5,0 25-3,0-1 1,0 1-2,0-26 1,0 1 10,0-1-9,0 0-4,0 1 16,25-26 138,-25-26-151,26 26-1,-26-25 2,25 25 0,0-25-2,1 25 12,-26-26-11,0 1 9,25 0 2,-25-1 3,25 26-8,-25-25-8,26 50 105,-26 1-103,0-1 0,0 0 0,0 1 1,25-1-1,-25 26 0,0-26 0,0 1 0,0-1 0,0 0 11,0 1 0,0-1-12,0 0 0,0 1 20,0-1-7,0 0 50,-25-25-64,25 26 3,-26-1-1,1 1-1,-26 24 4,51-24-5,-50-1 4,24-25-4,1 25 4,-1 1-4,1-26 2,0 25 3,-1-25 15,1 0-18,0 0 10,-1 0-11,1 0 2,-1 0-1,26-25 0,0-1 0,-25 26 0,0 0 1,-1-25-2,1 0 2,0 25-2,-1-26 3,1 1 25</inkml:trace>
    </iact:actionData>
  </iact:action>
  <iact:action type="add" startTime="70015">
    <iact:property name="dataType"/>
    <iact:actionData xml:id="d15">
      <inkml:trace xmlns:inkml="http://www.w3.org/2003/InkML" xml:id="stk15" contextRef="#ctx0" brushRef="#br0">23769 16844 0,'0'25'42,"0"1"-3,26-26-17,-1 0 28,1 0 8,-1 0-5,0 0-2,-25-26-41,0 1 40,26 25-19,-26-26-13,25 26 13,0-25-19,1 25-3,-1-25 2,26-26-2,0 0 3,25-50-2,25 50-1,-50 0 1,25 1 0,-25-27 0,50 27 1,-75-1-1,24 26 0,-24-1 0,-26 1-1,25 25 2,-25-25-2,25 25 2,-25-26-2,26 26 1,-1-25 10,-25-1 8,26 26-8,-26-25 11</inkml:trace>
    </iact:actionData>
  </iact:action>
  <iact:action type="add" startTime="82135">
    <iact:property name="dataType"/>
    <iact:actionData xml:id="d16">
      <inkml:trace xmlns:inkml="http://www.w3.org/2003/InkML" xml:id="stk16" contextRef="#ctx0" brushRef="#br0">4895 13698 0,'26'0'10,"-1"0"121,1 0-79,-1 0 8,0 0-40,-25 26-9,26-26-1,-1 0 1,0 25 8,1-25-9,-1 0 11,0 0-1,1 0-10,-1 0 10,1 0-10,-1 0 1,26 0 18,-26 0-9,0 26-9,1-26-2,-1 0 10,1 0 12,-1 0-21,0 0 11,1 0-11,-1 0 0,26 0 10,-1 0 1,-24 0-12,25 0 1,-26 0 0,0-26-3,1 26 7,-1 0-5,0 0 2,1 0-2,-26-25 2,51 25-1,-26 0 10,0 0 11,1 0-2</inkml:trace>
    </iact:actionData>
  </iact:action>
  <iact:action type="add" startTime="83928">
    <iact:property name="dataType"/>
    <iact:actionData xml:id="d17">
      <inkml:trace xmlns:inkml="http://www.w3.org/2003/InkML" xml:id="stk17" contextRef="#ctx0" brushRef="#br0">6950 13800 0,'26'0'14,"-1"0"-8,0 0 27,26 0-23,-26-25 0,1 25 0,25 0 1,-51-26-2,25 26 1,26 0 1,-26-25 10,0 25-13,1 0 3,-1 0-1,-25-26 0,26 26 19,-1 0-7,0 0 8,1 0-19,-1 0 10,0 0-13,1-25 20,-1 25-5,0 0-2,1 0-6</inkml:trace>
    </iact:actionData>
  </iact:action>
  <iact:action type="add" startTime="85339">
    <iact:property name="dataType"/>
    <iact:actionData xml:id="d18">
      <inkml:trace xmlns:inkml="http://www.w3.org/2003/InkML" xml:id="stk18" contextRef="#ctx0" brushRef="#br0">9030 13749 0,'0'0'3,"51"0"5,0-25 2,25 25 0,-25-26-1,-26 26 3,26-25-4,-26 25 4,1 0-2,24 0-1,-24 0 13,-1 0 0,0 0-2,1 0-12,-1 0 12,1 0 11,-1 0 9</inkml:trace>
    </iact:actionData>
  </iact:action>
  <iact:action type="add" startTime="93859">
    <iact:property name="dataType"/>
    <iact:actionData xml:id="d19">
      <inkml:trace xmlns:inkml="http://www.w3.org/2003/InkML" xml:id="stk19" contextRef="#ctx0" brushRef="#br0">6544 14713 0,'26'0'556,"-1"0"-544,26 0-3,0 0 1,-1 0 1,-24 0 0,-1 0-1,26 0 0,0 0 0,-26 0 1,26 0-2,-1 0 2,1 0-2,-26 0 1,26 0 1,-25 25 9,24-25-10,-24 0 0,24 0 10,1 0 0,-25 0 1,-1 0-1,0 0 0,1 0-10,-1 0 10,0 0-9,1 0 9,-1 0 30,0 0-30,1 0-10,-1 0 11,1 0-12,-1 0 1,0 0-2,26 0 5,0 0-3,25 0 0,-25 0 0,50 0 1,-50 0-2,0-25 2,-1 25-2,1-25 12,-26 25-12,1 0 2,-1 0-5,26-26 7,-26 26-2,1 0 10,24-25-12,1 25 8,-26 0-4,1 0-3,25 0 11,-26 0 9,0 0-10,1 0-9,-1 0 7,0 0-6,26 0-3,0 0 12,25 0-12,-25 0 2,-1 0-2,27 0 2,-52 0-2,26 0 2,-1 0-1,-24 0 0,-1 0 0,26 0 0,-26 0 10,1 0-10,-1 0 1,0 0-2,1 25 2,-1-25-1,0 0 20,1 0-7,-1 0-16,-25 26 3,26-26 0,-1 0 20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2:53.302"/>
    </inkml:context>
    <inkml:brush xml:id="br0">
      <inkml:brushProperty name="width" value="0.05292" units="cm"/>
      <inkml:brushProperty name="height" value="0.05292" units="cm"/>
    </inkml:brush>
  </inkml:definitions>
  <iact:action type="add" startTime="11191">
    <iact:property name="dataType"/>
    <iact:actionData xml:id="d0">
      <inkml:trace xmlns:inkml="http://www.w3.org/2003/InkML" xml:id="stk0" contextRef="#ctx0" brushRef="#br0">6189 4643 0,'102'0'617,"-26"0"-605,25 0-2,-25 0 0,-25 0-1,25 0 3,-25 0-3,0 0-2,25 0 6,-25 0-2,25 0-1,-26 0-1,1 0 1,0 0 1,0 0-2,-1 0 3,1 0-4,0 25 3,-26-25-4,1 0 6,-1 0-4,0 25 1,1-25 0,24 0-1,-24 0 3,-1 0-1,0 0 9,1 0 1,-1 0-12,1 0 12,-1 0-11,0 0 20,1 0-17,-1 0 2,0 0 8,1 0 6,-1 0 1,1 0 62</inkml:trace>
    </iact:actionData>
  </iact:action>
  <iact:action type="add" startTime="14579">
    <iact:property name="dataType"/>
    <iact:actionData xml:id="d1">
      <inkml:trace xmlns:inkml="http://www.w3.org/2003/InkML" xml:id="stk1" contextRef="#ctx0" brushRef="#br0">11593 4896 0,'25'0'93,"0"0"-42,1 0-1,-1 0-12,-25 26-24,26-26 15,-1 0 1,0 0-9,1 0-12,-1 0 23,0 0-13,1 0 8,-1 0-3,0 0-15,1 0 1,-1 0 11,1 0-1,-1 0 30,0 0-10</inkml:trace>
    </iact:actionData>
  </iact:action>
  <iact:action type="add" startTime="16485">
    <iact:property name="dataType"/>
    <iact:actionData xml:id="d2">
      <inkml:trace xmlns:inkml="http://www.w3.org/2003/InkML" xml:id="stk2" contextRef="#ctx0" brushRef="#br0">14637 4617 0,'25'0'112,"1"0"-21,-1 0-51,26 0-21,-26 0-7,0 0-2,1 0 0,-1 0 10,1 0-10,-1 0 1,0 0 10,1 0-3,-1 0 13</inkml:trace>
    </iact:actionData>
  </iact:action>
  <iact:action type="add" startTime="21231">
    <iact:property name="dataType"/>
    <iact:actionData xml:id="d3">
      <inkml:trace xmlns:inkml="http://www.w3.org/2003/InkML" xml:id="stk3" contextRef="#ctx0" brushRef="#br0">7762 6368 0,'25'0'21,"1"0"-2,-1 25 34,1-25-33,-1 0 11,0 25 19,1-25-30,-1 0 22</inkml:trace>
    </iact:actionData>
  </iact:action>
  <iact:action type="add" startTime="22421">
    <iact:property name="dataType"/>
    <iact:actionData xml:id="d4">
      <inkml:trace xmlns:inkml="http://www.w3.org/2003/InkML" xml:id="stk4" contextRef="#ctx0" brushRef="#br0">10096 6368 0,'25'0'11,"1"0"31,-1 0 5,0 0-14,1 0-2,-1 0-2,1 0-19,-1 0 1,0 0-2,1 0 1,24 0 1,-24 0 9,24 0 0,-24 0 0,-1 0-9,1 0-1,-1 0 7,0 0-7,1 0 32,-1 0-22,0 0 22</inkml:trace>
    </iact:actionData>
  </iact:action>
  <iact:action type="add" startTime="26039">
    <iact:property name="dataType"/>
    <iact:actionData xml:id="d5">
      <inkml:trace xmlns:inkml="http://www.w3.org/2003/InkML" xml:id="stk5" contextRef="#ctx0" brushRef="#br0">14028 10223 0,'0'-25'83,"0"0"-46,25-1-6,-25 1-18,0-1 18,26 26-24,-26-25 15,0 0-13,25 25 2,-25-26 0,25 1-2,1 25 2,-1-25-1,1 25-1,-1 0 2,26-26 9,-1 26 0,-24 0-10,-1 0 0,26 0 1,-26 0-2,26 26 1,-51-1 0,25-25 0,1 0 1,-1 25-4,0 1 6,1-1-2,-1-25-2,-25 25 2,26 1-2,-1-1 1,0 1 2,1-1-2,-1 0 0,0 1 0,-25-1-2,0 0 10,0 1-5,26-1-3,-1 0 0,-25 1 1,26 25-1,-1-1-1,0-50 1,-25 51 0,26-26 1,-26 1-2,25-1 0,-25 0 1,0 1 11,25-1-11,-25 1 11,0-1-11,0 0 2,0 1 17,0-1 31,0 0-27,26-25-18,-1 0 25,0 0 3,1 0-23,-26-25-10,25 25 1,1-25 9,-26-1 2,0 1-5,25 25 4,-25-25-11,0-1 19,0 1 23,25 76 126,-25-26-165,26 0-1,-26 1-4,0 24 3,0 1-1,25 0 0,-25 25 0,0-25 0,25 25 0,-25 0 0,0 0 0,26 25 0,-26-50 0,0 0 8,0-26-6,0 1-2,0-1 1,0 0-1,0 1 0,0-1 11,0 0-12,0 26 1,0-25 1,0-1-2,0 0 1,0 1 1,0 24-2,0-24 2,0-1-1,0 1 0,0-1 1,0 0-2,0 1 2,0-1-1,0 0-1,0 26 2,0-26 11,0 1-8,0-1-2,0 1 8,0-1 2,-26 0-1,26 1-1,-25-26 49,25 25-47,-25-25-13,-1 25 12,1-25-12,0 0-2,-1 26 16,1-26-12,-1 0-2,1 0 12,0 25-11,-1-25 0,1 25 1,-76-25-2,-1 26 3,1-1-4,24-25 3,27 26-1,24-26 0,1 0 0,0 25 11,-1-25-12,1 0 1,0 25 20,-1-25 0,1 0 71</inkml:trace>
    </iact:actionData>
  </iact:action>
  <iact:action type="add" startTime="30151">
    <iact:property name="dataType"/>
    <iact:actionData xml:id="d6">
      <inkml:trace xmlns:inkml="http://www.w3.org/2003/InkML" xml:id="stk6" contextRef="#ctx0" brushRef="#br0">8346 10629 0,'25'0'243,"0"0"-214,26 0-15,0-25-5,-1-1 0,1 1 2,25 0 0,0-1-1,-25 1-4,-51 0 6,26 25-2,-1-26 1,0 26-2,1-25 11,-1 25-3</inkml:trace>
    </iact:actionData>
  </iact:action>
  <iact:action type="add" startTime="31713">
    <iact:property name="dataType"/>
    <iact:actionData xml:id="d7">
      <inkml:trace xmlns:inkml="http://www.w3.org/2003/InkML" xml:id="stk7" contextRef="#ctx0" brushRef="#br0">7635 11086 0,'0'0'3,"26"0"36,-1 0 12,0 0-11,1 0 0,-1 0-20,0 0 20,1 0-29,-1 0 9,1 0 0,-1 0-9,0 0 49</inkml:trace>
    </iact:actionData>
  </iact:action>
  <iact:action type="add" startTime="34997">
    <iact:property name="dataType"/>
    <iact:actionData xml:id="d8">
      <inkml:trace xmlns:inkml="http://www.w3.org/2003/InkML" xml:id="stk8" contextRef="#ctx0" brushRef="#br0">9411 12227 0,'-25'0'14,"-26"26"-8,0-26 6,0 25 1,-25 26-6,-51-26 5,51 0-2,26-25-1,-1 26 2,0-26-2,26 25 2,-26-25-2,26 0 11,-1 0-10,1 0 30</inkml:trace>
    </iact:actionData>
  </iact:action>
  <iact:action type="add" startTime="45461">
    <iact:property name="dataType"/>
    <iact:actionData xml:id="d9">
      <inkml:trace xmlns:inkml="http://www.w3.org/2003/InkML" xml:id="stk9" contextRef="#ctx0" brushRef="#br0">6418 13927 0,'25'0'101,"0"0"-51,1 0-9,-1 0 0,0 0-1,1 0-29,-1 0-2,0 0 2,1 0-2,-1 0 2,1 0 21,-1 0-25,0 0 4,1 0 10,-1 0-11,0 25 11,1-25 25,-1 0 7,1 0-13</inkml:trace>
    </iact:actionData>
  </iact:action>
  <iact:action type="add" startTime="62515">
    <iact:property name="dataType"/>
    <iact:actionData xml:id="d10">
      <inkml:trace xmlns:inkml="http://www.w3.org/2003/InkML" xml:id="stk10" contextRef="#ctx0" brushRef="#br0">6240 17250 0,'25'-26'73,"1"26"5,-1 0 73,0 0-99,1 0 28,-1-25-69,1 25 9,-1-25-9,0 25-2,1-26 11,-1 26 0,0 0-9,1 0-1,-1 0 0,0 0 10,1 0-9,-1-25 8,26 25 1,0 0 1,-26 0-3,0-26-6,1 26-2,-1 0 20,1 0-19,-1 0 18</inkml:trace>
    </iact:actionData>
  </iact:action>
  <iact:action type="add" startTime="68804">
    <iact:property name="dataType"/>
    <iact:actionData xml:id="d11">
      <inkml:trace xmlns:inkml="http://www.w3.org/2003/InkML" xml:id="stk11" contextRef="#ctx0" brushRef="#br0">14079 11263 0,'25'0'265,"0"0"-228,1 0 55,-1 0-71,-25-25-11,26 25 1,-1 0 20,-25-25-23,25 25 4,1 0 6,-1 0 33,0 0-33,1 0 14,-1 0 19,1 0-11,-1 0 11,-25-26 29,0 1 51,0-1-80</inkml:trace>
    </iact:actionData>
  </iact:action>
  <iact:action type="add" startTime="73087">
    <iact:property name="dataType"/>
    <iact:actionData xml:id="d12">
      <inkml:trace xmlns:inkml="http://www.w3.org/2003/InkML" xml:id="stk12" contextRef="#ctx0" brushRef="#br0">28767 8701 0,'203'-76'216,"101"-25"-206,-75 25 1,-102 50-1,-77 1 0,1 0 0,0 25-1,-26-26 3,26 1 7,0 25-9,75-26 0,-49 26 0,-1 0 0,0-25 1,25 25-1,-50 0 0,0 0 11,-1 0-1,-24 0 1,-1 0-13</inkml:trace>
    </iact:actionData>
  </iact:action>
  <iact:action type="add" startTime="81304">
    <iact:property name="dataType"/>
    <iact:actionData xml:id="d13">
      <inkml:trace xmlns:inkml="http://www.w3.org/2003/InkML" xml:id="stk13" contextRef="#ctx0" brushRef="#br0">29021 10249 0,'25'0'153,"0"0"-115,1 0 14,-1 0-42,26 0 11,0-26-11,-1 26 0,1-25 2,25 25-4,0-25 5,0 25-6,-25-26 5,0 26-4,0-25 4,-1 25-2,-24 0-1,-1 0 1,0 0 0,1 0 0,-1-26 0,1 26 1,-1 0-1,0 0 0,1 0 0,-1 0 0,0 0-3,1 0 18,-1 0-7,1 0-10,-1 0 15,0 0-4,1 0-2,-1 0 57</inkml:trace>
    </iact:actionData>
  </iact:action>
  <iact:action type="add" startTime="86022">
    <iact:property name="dataType"/>
    <iact:actionData xml:id="d14">
      <inkml:trace xmlns:inkml="http://www.w3.org/2003/InkML" xml:id="stk14" contextRef="#ctx0" brushRef="#br0">29249 11694 0,'25'0'92,"1"0"67,-1 0-66,0 0 8,1 0-81,-1 0 0,1 0-9,24 0-2,1 0 2,0 0 9,-26 0-10,26 0 0,-26 0 0,1-25 0,-1 25 10,0 0 1,1 0-11,-1-25 9,0 25-8,1 0-1,-26-26 0,25 26 0,1-25 1,-1 25-2,0 0 12,1-25-11,-1 25 12,-25-26 16,25 26-31,1 0 46,-1 0-12</inkml:trace>
    </iact:actionData>
  </iact:action>
  <iact:action type="add" startTime="89963">
    <iact:property name="dataType"/>
    <iact:actionData xml:id="d15">
      <inkml:trace xmlns:inkml="http://www.w3.org/2003/InkML" xml:id="stk15" contextRef="#ctx0" brushRef="#br0">7204 13851 0,'-25'0'22,"50"0"107,0 0-99,1 0-19</inkml:trace>
    </iact:actionData>
  </iact:action>
  <iact:action type="add" startTime="94420">
    <iact:property name="dataType"/>
    <iact:actionData xml:id="d16">
      <inkml:trace xmlns:inkml="http://www.w3.org/2003/InkML" xml:id="stk16" contextRef="#ctx0" brushRef="#br0">27245 13014 0,'51'0'242,"25"0"-230,-26 0-2,52 25 0,-1-25 0,102 0 1,153 0-2,49 0 2,-49 0-2,-1 0 1,-152 25 1,-102-25-2,1 0 2,-26 0-1,-51 26 0,0-26 0,1 0 19,-1 0 2,1 0 10,-1 0 9</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5:32:49.624"/>
    </inkml:context>
    <inkml:brush xml:id="br0">
      <inkml:brushProperty name="width" value="0.05292" units="cm"/>
      <inkml:brushProperty name="height" value="0.05292" units="cm"/>
      <inkml:brushProperty name="color" value="#FF0000"/>
    </inkml:brush>
  </inkml:definitions>
  <iact:action type="add" startTime="10231">
    <iact:property name="dataType"/>
    <iact:actionData xml:id="d0">
      <inkml:trace xmlns:inkml="http://www.w3.org/2003/InkML" xml:id="stk0" contextRef="#ctx0" brushRef="#br0">10476 7687 0,'0'-26'505,"26"26"-494,25-25-1,-1 25 2,1 0-2,0-25 1,0 25-1,-1 0 0,1 0 1,-26 0-3,1 0 0,24 0 4,-24 0 9,-1 0 1,1 0-15,-1 0 15,0 0-13,1 0 12,-1 0-12,0 0 22,1 0-10,-1 0 8,1 0 11</inkml:trace>
    </iact:actionData>
  </iact:action>
  <iact:action type="add" startTime="13064">
    <iact:property name="dataType"/>
    <iact:actionData xml:id="d1">
      <inkml:trace xmlns:inkml="http://www.w3.org/2003/InkML" xml:id="stk1" contextRef="#ctx0" brushRef="#br0">9715 9310 0,'0'25'92,"0"1"-43,0-1-9</inkml:trace>
    </iact:actionData>
  </iact:action>
  <iact:action type="add" startTime="13711">
    <iact:property name="dataType"/>
    <iact:actionData xml:id="d2">
      <inkml:trace xmlns:inkml="http://www.w3.org/2003/InkML" xml:id="stk2" contextRef="#ctx0" brushRef="#br0">9868 9538 0,'25'0'22,"0"0"8,1 0 1,-1 0-2,0 0-8,26 0 20,-25 0-31,24 0 0,-24 0-1,-1 0 1,0 0 1,1 0-2,25 0 12,-26 0 0,0 0-12,1 0 2,-1 0 20,0 0-23,1 0 12,-1 0 2,-25 26-13,25-26 1,1 0 11,-1 0 29,-25 25-40,26-25 20,-26 25-8,25-25-5</inkml:trace>
    </iact:actionData>
  </iact:action>
  <iact:action type="add" startTime="16715">
    <iact:property name="dataType"/>
    <iact:actionData xml:id="d3">
      <inkml:trace xmlns:inkml="http://www.w3.org/2003/InkML" xml:id="stk3" contextRef="#ctx0" brushRef="#br0">9512 14535 0,'26'0'254,"-1"0"-216,1 0 12,-1 0-18,0 0-1,1 0 0,-1 26-10,0-26-3,1 25 13,-1-25-10,1 26 0,-1-26 18,0 0-8,1 0-22,-1 0 2,0 0 10,1 0-12,-1 0 10,0 0-8,1 0-1,-1 0 1,1 0-2,-1 0 2,0 0 9,1 0-9,-1 0-2,0 0 1,26 0 0,-25 0 11,-1 0-12,26 0 1,-26 0 1,0 0-1,26 0 0,0 0 10,-26 0-10,1 0 1,-1 0-1,0 0-1,1 0 13,-1 0-13,0 0 1,1 0 0,-1 0-1,26 0 3,-26 0 9,1 0-13,24 0 3,-24 0-1,-1 0-1,26 0 13,0 0-14,-1-26 3,1 26-2,0-25 3,0 25-3,-1 0 1,-24 0 0,24-26 0,-24 26 0,24 0 10,-24-25-7,-1 25-6,1 0 4,24 0-2,-24-25-1,-1 25 15,0 0-14,1 0 2,-1 0-1,1 0 1,-1 0 9,0 0 10,1 0-10,-1 0 11,0 0-13,1 0 33</inkml:trace>
    </iact:actionData>
  </iact:action>
  <iact:action type="add" startTime="21838">
    <iact:property name="dataType"/>
    <iact:actionData xml:id="d4">
      <inkml:trace xmlns:inkml="http://www.w3.org/2003/InkML" xml:id="stk4" contextRef="#ctx0" brushRef="#br0">18163 4947 0,'25'0'71,"1"0"-36,-1 0-9,-25-25-15,26 25-2,-1 0 1,0-26 0,-25 1 11,26 25-11,-1-25 0,0 25 0,1-26-3,-1 26 14,0 0 3,-25-25-5,26 25 3,-26-25-4,25 25-10,-25-26 35,26 26-36</inkml:trace>
    </iact:actionData>
  </iact:action>
  <iact:action type="add" startTime="45202">
    <iact:property name="dataType"/>
    <iact:actionData xml:id="d5">
      <inkml:trace xmlns:inkml="http://www.w3.org/2003/InkML" xml:id="stk5" contextRef="#ctx0" brushRef="#br0">25774 6545 0,'25'0'72,"0"0"90,1 0-130,-1 0-26,0 0 6,1-25-2,-1-1 11,0 26-11,1 0 0,-1-25-1,1 25 11,-1-25-8,0-1 37,1 26 1,-1 0-39,-25-25-1,25 0-3,1-1 6,-26 1-3,0-1 0,25 1 0,1 25-2,-26-25 15,25-1-14,-25 1 13,0 0 0,25 25-15,-25-26 15,0 1-5,0 0 55,0-1-42,0 1 10,-25 25-30,25-26 1,-25 1 19,-1 0-2,1 25 14,-1 0-20,26-26 6,-25 26-6,25-25-2,-25 25 0,-1-25 10,1-1 10,0 26-9,25-25-22,-26 25 22,1 0 20,-1 0-21,1-25 0,0 25-9,-1 0-12,1 0 1,0 0 1,-1 0-2,1 0 11,0 0 1,-1 0-11,1 0 0,-1 0 0,1 0 0,0 0 1,-1 0 6,1 0-4,0 0 7,-1 0-13,1 0 6,-1 0-6,1 0 26,0 0-16,-1 25-4,1-25-2,0 25-1,-1 1 8,1-26-6,0 25-1,-1-25-2,26 25 1,-25-25 0,-1 0 0,26 26 10,-25-26 1,0 0 3,25 25-19,-26 0 25,1 1 1,25-1-10,-25-25-12,25 26 2,-26-1 17,26 0-17,0 1 10,0-1 10,0 0-10,0 1-3,0-1 63,0 0-50,0 1 48,26-26-37,-1 0-2,0 25 11,1-25-11,-26 26-30,25-1 30,0-25 51,1 0-70,-1 25-11,1-25 7,-1 26 3,0-26 3,1 0 37,-1 0-10,0 0-29,1 0 1,-1 0-14,0 0 22,1 0-8,-1 0-16,1 0 6,-1 0 8,0 0 1,1 0 29,-1 0-20,0 0 1,1 0-10,-1 0-3,1 0 4,-26 25-13,25-25 60,0 0-39,1 0 1,-1 0-11,0 0 32,1 0-15,-1 0 499,-25 25-504,25-25-12,1 26 11</inkml:trace>
    </iact:actionData>
  </iact:action>
  <iact:action type="add" startTime="51908">
    <iact:property name="dataType"/>
    <iact:actionData xml:id="d6">
      <inkml:trace xmlns:inkml="http://www.w3.org/2003/InkML" xml:id="stk6" contextRef="#ctx0" brushRef="#br0">20294 5581 0,'0'0'3,"0"26"16,0-1-1,0 0 4,-25-25-2,25 26-9,0-1 10,0 0 9,0 1-21,0-1 12,0 1-11,0-1 9,0 0-9,0 1 11,0-1-10,0 0-2,0 1 1,0-1 10,0 0-9,25 1 19,-25-1-21,0 1 2,0-1-1,25 26-2,-25-26 1,0 0 15,26 1-15,-26 24 1,0-24 1,0-1-1,25 26 0,-25-26 11,0 26-11,0-26-1,25 1 2,-25-1-1,26 1 18,-26-1-17,0 0 7,25 1-5,-25-1-3,0 0 8,26-25 5,-1 26-6,0-1 6,1 0 9,-1 1-22,-25-1 7,25-25-7,1 26 0,-1-26 11,1 0 0,-1 0-11</inkml:trace>
    </iact:actionData>
  </iact:action>
  <iact:action type="add" startTime="59158">
    <iact:property name="dataType"/>
    <iact:actionData xml:id="d7">
      <inkml:trace xmlns:inkml="http://www.w3.org/2003/InkML" xml:id="stk7" contextRef="#ctx0" brushRef="#br0">21436 8194 0,'0'-25'92,"0"-1"-42,0 1-8,25 25-33,0 0 34,-25-26-5,26 26-27,-1 0 11,-25-25-14,25 25 2,-25-25 0,0-1 0,26-24 0,50-1 0,-51-25 2,26-26-1,0 26-2,-26 26 2,0-1-2,1 25 1,-1 1 1,-25 0-4,26 25 5,-26-26 4,25 26 7,-25-25-13,0 0 19</inkml:trace>
    </iact:actionData>
  </iact:action>
  <iact:action type="add" startTime="61276">
    <iact:property name="dataType"/>
    <iact:actionData xml:id="d8">
      <inkml:trace xmlns:inkml="http://www.w3.org/2003/InkML" xml:id="stk8" contextRef="#ctx0" brushRef="#br0">25571 8092 0,'0'-25'483,"25"25"-470,-25-25 27,25 25-31,1 0 2,-1-26-1,-25-24-1,25 24 1,1 1 0,-1 0 2,1-1-1,-1 26-3,-25-25 2,25 25 1,-25-26-1,26 1 10,-1 25 31,0 0-10,-25-25-1,26 25-30</inkml:trace>
    </iact:actionData>
  </iact:action>
  <iact:action type="add" startTime="64675">
    <iact:property name="dataType"/>
    <iact:actionData xml:id="d9">
      <inkml:trace xmlns:inkml="http://www.w3.org/2003/InkML" xml:id="stk9" contextRef="#ctx0" brushRef="#br0">25292 9589 0,'0'0'3,"25"0"46,0 0-10,1 0 12,-26 25-33,25-25 5,0 0 6,1 0-20,-1 0 4,0 0-4,1 0 1,-1 26 2,1-26 18,-1 0-9,0 0-13,1 0 11,-1 0 12,0 0 0,1 0 60</inkml:trace>
    </iact:actionData>
  </iact:action>
  <iact:action type="add" startTime="66732">
    <iact:property name="dataType"/>
    <iact:actionData xml:id="d10">
      <inkml:trace xmlns:inkml="http://www.w3.org/2003/InkML" xml:id="stk10" contextRef="#ctx0" brushRef="#br0">22704 9031 0,'-25'0'32,"-1"0"-2,1 0-12,0 0 5,-1 0-3,1 0-10,-1 0 10,1 0-10,0 0 1,-1 25-1,1 1 11,0-26-12,25 25 3,-26-25-4,1 26 2,-1-1-2,1 0 6,0-25-5,25 26 0,-26-1 2,1 26 0,25-26-2,-25 0 3,-1 1-7,1-26 19,25 25-15,-25 1 12,25-1-11,0 0 0,0 1-1,0-1 2,0 0 7,0 26-5,25-26-6,26 26 5,-26-25-1,0-1-6,1 0 16,-1 1-6,0-26-6,1 25 3,-1-25-4,26 25 3,-26 1 10,26-26-13,-26 0 3,1 0-2,-1 0-1,1 0 5,-1 0 6,0 0-9,1 0 1,-1 0-1,0 0 0,1 0 1,-1 0 19,0 0-12,1 0-9,-1 0 12,1 0-11,-1 0 0,-25-26 10,25 26-9,1 0 10,-26-25-10,25 25-1,0 0 8,-25-25 5,26 25-14,-26-26 31,25 26-19,1 0 19,-26-25-10,25 25-10,-25-25 81,0-1-41,0 1-9,0-1 0,0 1 100,0 0-91,0-1-30,0 1-20,0 0 11,-25-1 0,-1 26 25,26-25-36,0 0 43,0-1-12,0 1-1,0-1-21,-25 26-6,25-25-6,-26 25 24,26-25-11,-25 25 1,25-26 8,-25 26-8,25-25-1,-26 25 0,26-25 1,0-1-3,-25 1 3,0 25-2,-1 0 35,26-25-44,-25 25 20,-1 0 20,1 0-10,0 0 49,-1 0-37,1 0 9,0 0-3,-1 0-15,26-26 78,-25 26-30,25-25 20</inkml:trace>
    </iact:actionData>
  </iact:action>
  <iact:action type="add" startTime="73952">
    <iact:property name="dataType"/>
    <iact:actionData xml:id="d11">
      <inkml:trace xmlns:inkml="http://www.w3.org/2003/InkML" xml:id="stk11" contextRef="#ctx0" brushRef="#br0">22450 11517 0,'26'-25'13,"-26"-1"27,25 26-29,-25-25 88,25 25-78,-25-26-3,51 1 14,-25 0-21,24 25-2,-24 0 2,24-26-4,-24 1 16,-1 25-15,0 0 2,1 0 0,-26-25 0,25 25 1,1 0-3,-26-26 14,25 26-3,0 0 20</inkml:trace>
    </iact:actionData>
  </iact:action>
  <iact:action type="add" startTime="75234">
    <iact:property name="dataType"/>
    <iact:actionData xml:id="d12">
      <inkml:trace xmlns:inkml="http://www.w3.org/2003/InkML" xml:id="stk12" contextRef="#ctx0" brushRef="#br0">25393 11365 0,'25'0'41,"1"0"20,-1 0-23,0 0-17,1 0-11,-26-26 0,25 26 0,26 0 0,0-25 2,-1 25-2,-24 0 0,25 0 0,-26-25 0,0 25 10,1 0-10,-1 0 1,0 0 8,1 0-8,-1 0 19,-25-26-13</inkml:trace>
    </iact:actionData>
  </iact:action>
  <iact:action type="add" startTime="77240">
    <iact:property name="dataType"/>
    <iact:actionData xml:id="d13">
      <inkml:trace xmlns:inkml="http://www.w3.org/2003/InkML" xml:id="stk13" contextRef="#ctx0" brushRef="#br0">25469 12861 0,'25'0'23,"1"0"24,-26 26 36,25-26-73,1 25 20,-1-25-22,0 0 15,1 0-13,24 0 0,1 0 10,0 0-10,0 0 0,-1 0 0,-24 0 1,24 25-2,-24-25 3,-1 0 9,1 0-11,-1 0-2,0 0 2,1 0 11,-1 0-3</inkml:trace>
    </iact:actionData>
  </iact:action>
  <iact:action type="add" startTime="80024">
    <iact:property name="dataType"/>
    <iact:actionData xml:id="d14">
      <inkml:trace xmlns:inkml="http://www.w3.org/2003/InkML" xml:id="stk14" contextRef="#ctx0" brushRef="#br0">24150 12963 0,'25'0'13,"1"0"76,-1 0-39,-25-26-39,25 26-2,1 0 11,-26-25-9,25 25-1,1-25 30,-1 25-30,26-26 2,-1-24-2,52 24 0,-26-24 1,0-27-1,-25 27-1,-26 24 2,26 1-1,-26 25-2,1-25 5,-1 25-6,-25-26 4,25 26-2,-25-25 12,26 25 7,-26-26-8,0 1 10</inkml:trace>
    </iact:actionData>
  </iact:action>
  <iact:action type="add" startTime="87929">
    <iact:property name="dataType"/>
    <iact:actionData xml:id="d15">
      <inkml:trace xmlns:inkml="http://www.w3.org/2003/InkML" xml:id="stk15" contextRef="#ctx0" brushRef="#br0">25545 16134 0,'26'0'10,"-1"0"10,0 0 13,1 0 7,-1 0-19,-25 25-12,25-25 1,1 0 1,-1 0 9,1 0-10,-1 25 21,0-25-22,1 0 1,-1 0 0,0 0-2,1 0 15,24 0 8,-24 0-22,25 0 1,-26 0 0,0 0 0,1 0 2,-1 0-4,0 0 3,1 0-1,-1 0 0,1 0 1,-1 0-2,0 0 1,1 0 0,24 0 0,-24 0 1,24 0-2,-24-25 1,-1 25 1,1 0-1,24 0 10,-24-25-10,24 25 1,1-26-1,25 26 0,0 0-1,-25-25 1,0 25 2,0 0-4,-1-26 3,-24 26-2,-1 0 2,0 0 0,1 0-2,-1 0 21,1 0-19,-1 0-2,0 0 22,1 0-11,-1 0 51,0 0-31,1 0 10,-1 0 12,26 0-35,-26 0-17,1 0 11,-1 0-13,0 0 4,1 0-1,24 26 9,-24-26-9,50 25 0,76-25-2,0 26 3,51-1-4,-76 26 3,-51-51-1,-25 25-4,0-25 8,-1 0-4,-24 25-1,-1-25 2,1 0-1,-1 0 0,0 0 30,1 0 1,-1 0-1</inkml:trace>
    </iact:actionData>
  </iact:action>
  <iact:action type="add" startTime="91561">
    <iact:property name="dataType"/>
    <iact:actionData xml:id="d16">
      <inkml:trace xmlns:inkml="http://www.w3.org/2003/InkML" xml:id="stk16" contextRef="#ctx0" brushRef="#br0">28285 16666 0,'25'0'11,"1"0"40,-1 0-11,0 0-20,1 0 11,-1 0-24,26 0 6,-26 0-3,1 0 0,-1 0 1,0 0 9,1 0 0,-1 0-10,26 0 0,-26 0-4,1 0 8,24 0-4,52 0 0,-51 0 1,-26 0-2,0 0 1,26 0 0,-26 0 1,1 0-1,-1 0-1,1 0-1,-1 0 15,-25 26-14,25-26 1,1 25 21,-1 26-11,-25-26-10,0 0 0,0 1 1,0 25-1,0-1 0,0-24 1,0-1-2,0 0-1,0 1 12,0-1-8,0 0 16,0 1-5,0-1-4,0 1 12,25-26 180,1 0-190,-26-26-11,25 1 1,0-1-2,1 26 2,-1-25-4,1 0 6,-1 25 7,-25-26 8,25 26-17,-25-25 10,26 0 7,-26 50 194,25 0-200,-25 1 0,0-1-13,0 0 1,0 1 2,0 25 6,0-26 3,0 26-12,0-26 2,0 0-1,0 1 0,0-1 10,0 1 10,0-1-9,0 0 1,0 1 7,0-1-9,25 0-11,-25 1 21,0-1-10,0 0 1,0 1-1,0-1-10,0 1 20,0-1-12,0 0 6,0 1-7,0-1 4,0 0 2,0 1 5,0-1-18,-25-25 0,25 25 0,0 1 1,0-1-1,-25 1 0,25-1 9,0 0-6,-26 1-6,26-1 4,0 0-1,0 1 0,0-1 21,0 0-12,-25-25-11,25 26 4,0-1 19,-25-25-20,25 26 8,-26-26 1,26 25 9,-25-25 13,-1 0-1,1 0 9,0 0 17,-1 0-23,26-25-14,-25 25-20,25-26 10,0 1 0,0-1 2,0 1 7,0 0 49,0-1-46,0 1-9,0 0-9</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2:53.302"/>
    </inkml:context>
    <inkml:brush xml:id="br0">
      <inkml:brushProperty name="width" value="0.05292" units="cm"/>
      <inkml:brushProperty name="height" value="0.05292" units="cm"/>
    </inkml:brush>
  </inkml:definitions>
  <iact:action type="add" startTime="14223">
    <iact:property name="dataType"/>
    <iact:actionData xml:id="d0">
      <inkml:trace xmlns:inkml="http://www.w3.org/2003/InkML" xml:id="stk0" contextRef="#ctx0" brushRef="#br0">13216 3476 0,'26'-26'389,"-26"1"-378,25 25-5,-25-25 7,25 25-3,1-26 0,-1 1-1,26 0 2,0-1-1,-1 1-1,1-26 1,0 26 0,0-1-2,-26 1 7,0 25-7,1-25 3,-1 25-1,-25-26 0,25 26 1,-25-25-2,26 0 11</inkml:trace>
    </iact:actionData>
  </iact:action>
  <iact:action type="add" startTime="16626">
    <iact:property name="dataType"/>
    <iact:actionData xml:id="d1">
      <inkml:trace xmlns:inkml="http://www.w3.org/2003/InkML" xml:id="stk1" contextRef="#ctx0" brushRef="#br0">8929 3400 0,'25'0'81,"1"0"-42,-1 0-6,0 0-13,1 0-10,-1 0 20,1 0-20,-1 0 30,0 0-22,-25 25-7,26-25-1,-1 0 11,-25 25-10,25-25-2,1 26 32,-1-26-9,-25 25-14,26-25 4,-1 0 6,0 0 2,-25 26-9,26-26-10,-26 25 29,25-25-20,-25 25-1,25-25 12</inkml:trace>
    </iact:actionData>
  </iact:action>
  <iact:action type="add" startTime="20556">
    <iact:property name="dataType"/>
    <iact:actionData xml:id="d2">
      <inkml:trace xmlns:inkml="http://www.w3.org/2003/InkML" xml:id="stk2" contextRef="#ctx0" brushRef="#br0">22222 4896 0,'0'26'224,"0"-1"-198,0 0 18,25 1-16,-25-1 24,0 1-11,26-26-31,-1 0 10,0 0-2,1 0-6,-1 0 8,1 0 0,-1 0 30,0 0-9,1 0 9,-1 0-10,0 0 21,1 0 0</inkml:trace>
    </iact:actionData>
  </iact:action>
  <iact:action type="add" startTime="23418">
    <iact:property name="dataType"/>
    <iact:actionData xml:id="d3">
      <inkml:trace xmlns:inkml="http://www.w3.org/2003/InkML" xml:id="stk3" contextRef="#ctx0" brushRef="#br0">13140 4972 0,'26'0'29,"-1"0"5,0 0-13,1 0 8,-1 0-8,0 0-1,-25-25 19,26 25-29,-1 0 10,0 0 1,1 0-1,-26-25 2,25 25-14,1 0 12,-26-26 1,25 26-1,0 0 0,-25-25-9,26 25 6,-1 0 5,0-25-2,1 25 2,-1 0 27</inkml:trace>
    </iact:actionData>
  </iact:action>
  <iact:action type="add" startTime="25646">
    <iact:property name="dataType"/>
    <iact:actionData xml:id="d4">
      <inkml:trace xmlns:inkml="http://www.w3.org/2003/InkML" xml:id="stk4" contextRef="#ctx0" brushRef="#br0">10020 5049 0,'-26'0'13,"26"-26"44,0 1 25,26 25 9,-1 0-1,1 0-61,-1 0-17,0-26 8,1 26-9,-1-25 1,-25 0 8,25 25-12,1-26 2,-1 26 8,-25-25-5,26 25-3,-1 0 10,-25-25 3</inkml:trace>
    </iact:actionData>
  </iact:action>
  <iact:action type="add" startTime="28276">
    <iact:property name="dataType"/>
    <iact:actionData xml:id="d5">
      <inkml:trace xmlns:inkml="http://www.w3.org/2003/InkML" xml:id="stk5" contextRef="#ctx0" brushRef="#br0">22374 6875 0,'26'0'113,"-1"0"-76,0 0 16,1 0-23,-1 0-9,0 0 29,-25-25-40,26 25 0,25 0 10,-26-26-9,26 26-1,-26 0 9,0-25-8,1 25-1,-1 0 0,0 0 0,1 0 1,-1 0 17,1 0-18,-1 0 11,0 0 0,1-26 19</inkml:trace>
    </iact:actionData>
  </iact:action>
  <iact:action type="add" startTime="30777">
    <iact:property name="dataType"/>
    <iact:actionData xml:id="d6">
      <inkml:trace xmlns:inkml="http://www.w3.org/2003/InkML" xml:id="stk6" contextRef="#ctx0" brushRef="#br0">11872 6850 0,'25'-26'182,"0"26"-174,1 0 14,-1-25-12,1 25 10,-1 0 0,-25-26-10,25 26 1,1 0-2,-1 0 11,0 0 2,1 0-5,-26-25-7,25 25 31,1 0 11</inkml:trace>
    </iact:actionData>
  </iact:action>
  <iact:action type="add" startTime="32740">
    <iact:property name="dataType"/>
    <iact:actionData xml:id="d7">
      <inkml:trace xmlns:inkml="http://www.w3.org/2003/InkML" xml:id="stk7" contextRef="#ctx0" brushRef="#br0">19837 8600 0,'0'-26'12,"26"26"18,-1 0 18,0 0-7,1 0 12,-1 0-14,1 0 12,-26-25 9,25 25-50,0 0 10,1 0-9,-1-25-1,0 25 0,-25-26 0,26 1 0,-26 0 12,25-1-12,1 26-1,-1 0 11,-25-25-9,25 25 10,-25-25-12,26 25 1,-1 0 11,-25-26-15,25 1 48,1 25-27,-26-26 4,25 26-21,0 0 41,1 0-12,-1 0 155,1 0-103,-26 26-81,0-1 41,0 1 68,0-1-7</inkml:trace>
    </iact:actionData>
  </iact:action>
  <iact:action type="add" startTime="39393">
    <iact:property name="dataType"/>
    <iact:actionData xml:id="d8">
      <inkml:trace xmlns:inkml="http://www.w3.org/2003/InkML" xml:id="stk8" contextRef="#ctx0" brushRef="#br0">13191 8701 0,'0'-25'232,"0"0"-212,0-1-11,25 1 12,-25-1-10,26 26-1,-26-25 0,25 25 0,-25-25 0,25-1 1,-25 1 9,26 0-8,-1-1-5,0 26 4,1-25-5,-1 0 5,1-1 12,-1 1-10,0 25 3,-25-26-6,26 26 1,-26-25 1,25 25 7,0 0 19</inkml:trace>
    </iact:actionData>
  </iact:action>
  <iact:action type="add" startTime="42686">
    <iact:property name="dataType"/>
    <iact:actionData xml:id="d9">
      <inkml:trace xmlns:inkml="http://www.w3.org/2003/InkML" xml:id="stk9" contextRef="#ctx0" brushRef="#br0">22552 10147 0,'25'0'143,"1"0"-94,-1 0-9,0 0-7,26 0-24,0 0 1,-26 0 0,26 0 0,0 0 1,-26 0-2,0 0 3,1 0-3,-1 0 10,0 0-10,1 0 13,-1 0-1,1 0-12,-1 0 65</inkml:trace>
    </iact:actionData>
  </iact:action>
  <iact:action type="add" startTime="51971">
    <iact:property name="dataType"/>
    <iact:actionData xml:id="d10">
      <inkml:trace xmlns:inkml="http://www.w3.org/2003/InkML" xml:id="stk10" contextRef="#ctx0" brushRef="#br0">16032 11872 0,'25'0'243,"1"0"-212,25 0-11,-1 0-10,-24 0 0,-1-25-1,0 25 2,1-26 0,-1 26-1,-25-25-1,26 25 1,-1 0 1,0 0 10,-25-25 5,26 25 7,-26-26-13,25 26 10,0 0 11,-25-25 60,0-1-85</inkml:trace>
    </iact:actionData>
  </iact:action>
  <iact:action type="add" startTime="61416">
    <iact:property name="dataType"/>
    <iact:actionData xml:id="d11">
      <inkml:trace xmlns:inkml="http://www.w3.org/2003/InkML" xml:id="stk11" contextRef="#ctx0" brushRef="#br0">22247 13546 0,'26'0'82,"-1"0"-34,0 0 3,1 0-39,25 0-2,25 0 0,-26 0 0,27 0 1,49 0-2,-50 0 2,1 0-1,-1 0 0,25 0 1,-50 0-2,-26 0 1,1-25-3,-1 25 4,0 0 0,1 0-1,-1 0 9,0 0-6,1-26 37,-1 1-23</inkml:trace>
    </iact:actionData>
  </iact:action>
  <iact:action type="add" startTime="63816">
    <iact:property name="dataType"/>
    <iact:actionData xml:id="d12">
      <inkml:trace xmlns:inkml="http://www.w3.org/2003/InkML" xml:id="stk12" contextRef="#ctx0" brushRef="#br0">18594 15119 0,'26'0'273,"-1"0"-244,0 0-10,1 0 13,-1 0 19,1 0-10,-1 0-19,0 0 26,1 0-7,-1 0 9,0 0 1,1 0-21,-1 0 10,0-25-1,1 25 13,-52 0 209,1 0-250,0 0-1,-1 0 0,1 0 12,0 0-16,-1 0 17,1 0-13,0 0 0,-1 0 0,-25 0 11,1 0-12,24 0 0,-24 25 0,24-25 2,1 0 9,-1 25 1,1-25 0,0 0 0,-1 0-1,1 0 20,0 0 0,50 0 363,0 0-356,1 0-4,-26 26-31</inkml:trace>
    </iact:actionData>
  </iact:action>
  <iact:action type="add" startTime="68956">
    <iact:property name="dataType"/>
    <iact:actionData xml:id="d13">
      <inkml:trace xmlns:inkml="http://www.w3.org/2003/InkML" xml:id="stk13" contextRef="#ctx0" brushRef="#br0">20472 15525 0,'25'0'234,"0"0"-204,1 0-9,-1 0 29,-25 25-30,25-25-9,-25 26 29,26-26-30,-1 0 30,-25 25-10,26-25 9,-26 25-28,25-25 19,-25 26 11,0-1-21,0 0 1,25-25-11,-25 26 1,0-1-2,26 0 12,-26 1 19,0-1 0,0 1 0,0-1 11,25-25-31,0 0 0,1 0-10,-1 0 10,-25-25 0,25 25-9,1-26-1,-1 26 0,-25-25 8,26 25-6,-1 0 7,-25-26 22,25 1 8,1 25 13,-1 0-21,0 25 9,1 1-29,-26-1-12,0 1 2,0-1-1,25 0-1,-25 1 2,0 24 12,0-24-15,0 24 1,0 1 1,0 0 0,26-26 0,-26 1 1,0-1-2,0 26 3,0-26-3,0 0 12,0 1-12,0-1 9,0 1-6,0-1 0,0 0-4,0 1 14,0-1-13,0 0 21,0 1-20,0-1 8,0 1-7,0-1 9,0 0 12,0 1 28,0-1-39,0 0-11,0 1-1,0-1 1,0 0 1,0 1 7,0-1-8,0 1 11,0-1 0,-26-25-1,26 25-10,-25-25 10,-1 0 2,1 0 8,0 0-22,-1 0 13,1 0 19,0-25-19,-1 25 9,26-25-20,-25 25 21,25-26-22,0 1 40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4-14T04:22:53.302"/>
    </inkml:context>
    <inkml:brush xml:id="br0">
      <inkml:brushProperty name="width" value="0.05292" units="cm"/>
      <inkml:brushProperty name="height" value="0.05292" units="cm"/>
    </inkml:brush>
  </inkml:definitions>
  <iact:action type="add" startTime="27683">
    <iact:property name="dataType"/>
    <iact:actionData xml:id="d0">
      <inkml:trace xmlns:inkml="http://www.w3.org/2003/InkML" xml:id="stk0" contextRef="#ctx0" brushRef="#br0">21537 9538 0,'25'0'182,"-25"-25"-167,26 25-10,-26-25 8,25 25 7,-25-26-10,26 26 11,-26-25-3,0 0 13,25-1 8,0 26-18,-25-25-11,26 25 10,-1-26 13</inkml:trace>
    </iact:actionData>
  </iact:action>
  <iact:action type="add" startTime="28923">
    <iact:property name="dataType"/>
    <iact:actionData xml:id="d1">
      <inkml:trace xmlns:inkml="http://www.w3.org/2003/InkML" xml:id="stk1" contextRef="#ctx0" brushRef="#br0">22070 9183 0,'0'-25'23,"0"0"57,0-1-29,25 26-41,1-25 30,-1-1-30,0 1 1,26 0-1,0-1 0,-26-24 1,26 24-2,-26 26 2,1-25 0,-1-1-6,0 1 16,1 25-10,-1 0 39</inkml:trace>
    </iact:actionData>
  </iact:action>
  <iact:action type="add" startTime="32269">
    <iact:property name="dataType"/>
    <iact:actionData xml:id="d2">
      <inkml:trace xmlns:inkml="http://www.w3.org/2003/InkML" xml:id="stk2" contextRef="#ctx0" brushRef="#br0">23085 7154 0,'25'0'22,"0"0"-3,1 0 32,-1 0 0,0 0-11,1 0 10,-1 0-10,0 0 10,1 0 41,-1 0-50,1 0 9,-1 0-9,0 0 9</inkml:trace>
    </iact:actionData>
  </iact:action>
  <iact:action type="add" startTime="39726">
    <iact:property name="dataType"/>
    <iact:actionData xml:id="d3">
      <inkml:trace xmlns:inkml="http://www.w3.org/2003/InkML" xml:id="stk3" contextRef="#ctx0" brushRef="#br0">23947 14916 0,'25'0'42,"-25"25"9,0 1-33,0-1 4,0 0-2,0 1-10,0-1 0,0 1 0,0 75 1,0 51-2,0 51 1,0 51 1,0-153-1,0 1 0,0-26 0,0-51 0,0 1 12,0-1-13,0 0 0,0 1 1,0-1 10,0 0 0,0 1 21,0-1-1</inkml:trace>
    </iact:actionData>
  </iact:action>
</iact:action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4/14/2020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086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9474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4118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3401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9441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953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9147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1812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9481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4/14/2020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9755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0030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4687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9667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5444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8733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8137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0605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11496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5109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9992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04100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05314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8738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6389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76948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76104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76290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4051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019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9828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541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3590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343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450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4/14/2020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3524683"/>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4/14/2020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59085910"/>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5.png"/><Relationship Id="rId5" Type="http://schemas.microsoft.com/office/2011/relationships/inkAction" Target="../ink/inkAction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7.png"/><Relationship Id="rId5" Type="http://schemas.microsoft.com/office/2011/relationships/inkAction" Target="../ink/inkAction9.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3.m4a"/><Relationship Id="rId1" Type="http://schemas.microsoft.com/office/2007/relationships/media" Target="../media/media13.m4a"/><Relationship Id="rId6" Type="http://schemas.microsoft.com/office/2011/relationships/inkAction" Target="../ink/inkAction10.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microsoft.com/office/2011/relationships/inkAction" Target="../ink/inkAction11.xml"/><Relationship Id="rId3" Type="http://schemas.openxmlformats.org/officeDocument/2006/relationships/slideLayout" Target="../slideLayouts/slideLayout2.xml"/><Relationship Id="rId7" Type="http://schemas.openxmlformats.org/officeDocument/2006/relationships/image" Target="../media/image33.emf"/><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customXml" Target="../ink/ink5.xml"/><Relationship Id="rId5" Type="http://schemas.openxmlformats.org/officeDocument/2006/relationships/image" Target="../media/image32.png"/><Relationship Id="rId10" Type="http://schemas.openxmlformats.org/officeDocument/2006/relationships/image" Target="../media/image3.png"/><Relationship Id="rId4" Type="http://schemas.openxmlformats.org/officeDocument/2006/relationships/image" Target="../media/image31.jpe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microsoft.com/office/2011/relationships/inkAction" Target="../ink/inkAction1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audio" Target="../media/media16.m4a"/><Relationship Id="rId1" Type="http://schemas.microsoft.com/office/2007/relationships/media" Target="../media/media16.m4a"/><Relationship Id="rId6" Type="http://schemas.microsoft.com/office/2011/relationships/inkAction" Target="../ink/inkAction13.xml"/><Relationship Id="rId5" Type="http://schemas.openxmlformats.org/officeDocument/2006/relationships/image" Target="../media/image32.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1.png"/><Relationship Id="rId5" Type="http://schemas.microsoft.com/office/2011/relationships/inkAction" Target="../ink/inkAction14.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18.m4a"/><Relationship Id="rId1" Type="http://schemas.microsoft.com/office/2007/relationships/media" Target="../media/media18.m4a"/><Relationship Id="rId6" Type="http://schemas.microsoft.com/office/2011/relationships/inkAction" Target="../ink/inkAction15.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45.png"/><Relationship Id="rId4" Type="http://schemas.microsoft.com/office/2011/relationships/inkAction" Target="../ink/inkAction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46.png"/><Relationship Id="rId4" Type="http://schemas.microsoft.com/office/2011/relationships/inkAction" Target="../ink/inkAction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microsoft.com/office/2011/relationships/inkAction" Target="../ink/inkAction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microsoft.com/office/2011/relationships/inkAction" Target="../ink/inkAction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microsoft.com/office/2011/relationships/inkAction" Target="../ink/inkAction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microsoft.com/office/2011/relationships/inkAction" Target="../ink/inkAction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7.emf"/><Relationship Id="rId3" Type="http://schemas.openxmlformats.org/officeDocument/2006/relationships/slideLayout" Target="../slideLayouts/slideLayout2.xml"/><Relationship Id="rId7" Type="http://schemas.openxmlformats.org/officeDocument/2006/relationships/image" Target="../media/image14.emf"/><Relationship Id="rId12" Type="http://schemas.openxmlformats.org/officeDocument/2006/relationships/customXml" Target="../ink/ink4.xml"/><Relationship Id="rId2" Type="http://schemas.openxmlformats.org/officeDocument/2006/relationships/audio" Target="../media/media7.m4a"/><Relationship Id="rId16" Type="http://schemas.openxmlformats.org/officeDocument/2006/relationships/image" Target="../media/image3.png"/><Relationship Id="rId1" Type="http://schemas.microsoft.com/office/2007/relationships/media" Target="../media/media7.m4a"/><Relationship Id="rId6" Type="http://schemas.openxmlformats.org/officeDocument/2006/relationships/customXml" Target="../ink/ink1.xml"/><Relationship Id="rId11" Type="http://schemas.openxmlformats.org/officeDocument/2006/relationships/image" Target="../media/image16.emf"/><Relationship Id="rId5" Type="http://schemas.openxmlformats.org/officeDocument/2006/relationships/image" Target="../media/image13.jpeg"/><Relationship Id="rId15" Type="http://schemas.openxmlformats.org/officeDocument/2006/relationships/image" Target="../media/image18.png"/><Relationship Id="rId10" Type="http://schemas.openxmlformats.org/officeDocument/2006/relationships/customXml" Target="../ink/ink3.xml"/><Relationship Id="rId4" Type="http://schemas.openxmlformats.org/officeDocument/2006/relationships/image" Target="../media/image12.jpeg"/><Relationship Id="rId9" Type="http://schemas.openxmlformats.org/officeDocument/2006/relationships/image" Target="../media/image15.emf"/><Relationship Id="rId14" Type="http://schemas.microsoft.com/office/2011/relationships/inkAction" Target="../ink/inkAction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png"/><Relationship Id="rId5" Type="http://schemas.microsoft.com/office/2011/relationships/inkAction" Target="../ink/inkAction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7.xml"/><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2B56-EF1A-41A0-8C6F-6B0F20466763}"/>
              </a:ext>
            </a:extLst>
          </p:cNvPr>
          <p:cNvSpPr>
            <a:spLocks noGrp="1"/>
          </p:cNvSpPr>
          <p:nvPr>
            <p:ph type="ctrTitle"/>
          </p:nvPr>
        </p:nvSpPr>
        <p:spPr>
          <a:xfrm>
            <a:off x="1419224" y="2466974"/>
            <a:ext cx="9534526" cy="1052513"/>
          </a:xfrm>
        </p:spPr>
        <p:txBody>
          <a:bodyPr/>
          <a:lstStyle/>
          <a:p>
            <a:r>
              <a:rPr lang="en-IN"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INSERTION AND SELECTION SORT</a:t>
            </a:r>
          </a:p>
        </p:txBody>
      </p:sp>
      <p:sp>
        <p:nvSpPr>
          <p:cNvPr id="3" name="Subtitle 2">
            <a:extLst>
              <a:ext uri="{FF2B5EF4-FFF2-40B4-BE49-F238E27FC236}">
                <a16:creationId xmlns:a16="http://schemas.microsoft.com/office/drawing/2014/main" id="{0694BAEA-A99A-4341-9257-C33EBBB26188}"/>
              </a:ext>
            </a:extLst>
          </p:cNvPr>
          <p:cNvSpPr>
            <a:spLocks noGrp="1"/>
          </p:cNvSpPr>
          <p:nvPr>
            <p:ph type="subTitle" idx="1"/>
          </p:nvPr>
        </p:nvSpPr>
        <p:spPr>
          <a:xfrm>
            <a:off x="3400425" y="5202238"/>
            <a:ext cx="8791575" cy="1655762"/>
          </a:xfrm>
        </p:spPr>
        <p:txBody>
          <a:bodyPr>
            <a:noAutofit/>
          </a:bodyPr>
          <a:lstStyle/>
          <a:p>
            <a:r>
              <a:rPr lang="en-IN" sz="28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IN" sz="2800" dirty="0" err="1">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Madhumitha</a:t>
            </a:r>
            <a:r>
              <a:rPr lang="en-IN" sz="28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 s</a:t>
            </a:r>
          </a:p>
          <a:p>
            <a:r>
              <a:rPr lang="en-IN" sz="2800"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19pw13</a:t>
            </a:r>
          </a:p>
        </p:txBody>
      </p:sp>
      <p:pic>
        <p:nvPicPr>
          <p:cNvPr id="5" name="Audio 4">
            <a:hlinkClick r:id="" action="ppaction://media"/>
            <a:extLst>
              <a:ext uri="{FF2B5EF4-FFF2-40B4-BE49-F238E27FC236}">
                <a16:creationId xmlns:a16="http://schemas.microsoft.com/office/drawing/2014/main" id="{6D14E5BE-58F7-47DE-ABDD-9BD23065D2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56336728"/>
      </p:ext>
    </p:extLst>
  </p:cSld>
  <p:clrMapOvr>
    <a:masterClrMapping/>
  </p:clrMapOvr>
  <mc:AlternateContent xmlns:mc="http://schemas.openxmlformats.org/markup-compatibility/2006">
    <mc:Choice xmlns:p14="http://schemas.microsoft.com/office/powerpoint/2010/main" Requires="p14">
      <p:transition spd="slow" p14:dur="2000" advTm="6785"/>
    </mc:Choice>
    <mc:Fallback>
      <p:transition spd="slow" advTm="6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6B2D4-086B-4E6B-A0CA-0584F7186902}"/>
              </a:ext>
            </a:extLst>
          </p:cNvPr>
          <p:cNvSpPr>
            <a:spLocks noGrp="1"/>
          </p:cNvSpPr>
          <p:nvPr>
            <p:ph type="title"/>
          </p:nvPr>
        </p:nvSpPr>
        <p:spPr/>
        <p:txBody>
          <a:bodyPr/>
          <a:lstStyle/>
          <a:p>
            <a:endParaRPr lang="en-IN"/>
          </a:p>
        </p:txBody>
      </p:sp>
      <p:sp>
        <p:nvSpPr>
          <p:cNvPr id="5" name="AutoShape 6" descr="6.8. The Selection Sort — Problem Solving with Algorithms and Data ...">
            <a:extLst>
              <a:ext uri="{FF2B5EF4-FFF2-40B4-BE49-F238E27FC236}">
                <a16:creationId xmlns:a16="http://schemas.microsoft.com/office/drawing/2014/main" id="{2C0DE62A-9863-4C79-AA0A-ED0B4E48E190}"/>
              </a:ext>
            </a:extLst>
          </p:cNvPr>
          <p:cNvSpPr>
            <a:spLocks noChangeAspect="1" noChangeArrowheads="1"/>
          </p:cNvSpPr>
          <p:nvPr/>
        </p:nvSpPr>
        <p:spPr bwMode="auto">
          <a:xfrm>
            <a:off x="5943600" y="1428750"/>
            <a:ext cx="2152650" cy="2152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6.8. The Selection Sort — Problem Solving with Algorithms and Data ...">
            <a:extLst>
              <a:ext uri="{FF2B5EF4-FFF2-40B4-BE49-F238E27FC236}">
                <a16:creationId xmlns:a16="http://schemas.microsoft.com/office/drawing/2014/main" id="{AED00483-24BC-4522-9BED-61CD49E48D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44FC1C3B-29DC-4B3C-BE38-369301C868AE}"/>
              </a:ext>
            </a:extLst>
          </p:cNvPr>
          <p:cNvPicPr>
            <a:picLocks noChangeAspect="1"/>
          </p:cNvPicPr>
          <p:nvPr/>
        </p:nvPicPr>
        <p:blipFill>
          <a:blip r:embed="rId4"/>
          <a:stretch>
            <a:fillRect/>
          </a:stretch>
        </p:blipFill>
        <p:spPr>
          <a:xfrm>
            <a:off x="2317748" y="561975"/>
            <a:ext cx="7553325" cy="5734050"/>
          </a:xfrm>
          <a:prstGeom prst="rect">
            <a:avLst/>
          </a:prstGeom>
        </p:spPr>
      </p:pic>
      <p:sp>
        <p:nvSpPr>
          <p:cNvPr id="9" name="Content Placeholder 8">
            <a:extLst>
              <a:ext uri="{FF2B5EF4-FFF2-40B4-BE49-F238E27FC236}">
                <a16:creationId xmlns:a16="http://schemas.microsoft.com/office/drawing/2014/main" id="{44E27219-E7EA-4866-BE76-696F383D20B6}"/>
              </a:ext>
            </a:extLst>
          </p:cNvPr>
          <p:cNvSpPr>
            <a:spLocks noGrp="1"/>
          </p:cNvSpPr>
          <p:nvPr>
            <p:ph idx="1"/>
          </p:nvPr>
        </p:nvSpPr>
        <p:spPr/>
        <p:txBody>
          <a:bodyPr/>
          <a:lstStyle/>
          <a:p>
            <a:endParaRPr lang="en-IN"/>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7" name="Ink 6">
                <a:extLst>
                  <a:ext uri="{FF2B5EF4-FFF2-40B4-BE49-F238E27FC236}">
                    <a16:creationId xmlns:a16="http://schemas.microsoft.com/office/drawing/2014/main" id="{D46BCEAF-650F-4156-B319-01321BD1D8CA}"/>
                  </a:ext>
                </a:extLst>
              </p14:cNvPr>
              <p14:cNvContentPartPr/>
              <p14:nvPr>
                <p:extLst>
                  <p:ext uri="{42D2F446-02D8-4167-A562-619A0277C38B}">
                    <p15:isNarration xmlns:p15="http://schemas.microsoft.com/office/powerpoint/2012/main" val="1"/>
                  </p:ext>
                </p:extLst>
              </p14:nvPr>
            </p14:nvContentPartPr>
            <p14:xfrm>
              <a:off x="3214440" y="1096200"/>
              <a:ext cx="5187600" cy="5004360"/>
            </p14:xfrm>
          </p:contentPart>
        </mc:Choice>
        <mc:Fallback>
          <p:pic>
            <p:nvPicPr>
              <p:cNvPr id="7" name="Ink 6">
                <a:extLst>
                  <a:ext uri="{FF2B5EF4-FFF2-40B4-BE49-F238E27FC236}">
                    <a16:creationId xmlns:a16="http://schemas.microsoft.com/office/drawing/2014/main" id="{D46BCEAF-650F-4156-B319-01321BD1D8CA}"/>
                  </a:ext>
                </a:extLst>
              </p:cNvPr>
              <p:cNvPicPr>
                <a:picLocks noGrp="1" noRot="1" noChangeAspect="1" noMove="1" noResize="1" noEditPoints="1" noAdjustHandles="1" noChangeArrowheads="1" noChangeShapeType="1"/>
              </p:cNvPicPr>
              <p:nvPr/>
            </p:nvPicPr>
            <p:blipFill>
              <a:blip r:embed="rId6"/>
              <a:stretch>
                <a:fillRect/>
              </a:stretch>
            </p:blipFill>
            <p:spPr>
              <a:xfrm>
                <a:off x="3205080" y="1086840"/>
                <a:ext cx="5206320" cy="5023080"/>
              </a:xfrm>
              <a:prstGeom prst="rect">
                <a:avLst/>
              </a:prstGeom>
            </p:spPr>
          </p:pic>
        </mc:Fallback>
      </mc:AlternateContent>
      <p:pic>
        <p:nvPicPr>
          <p:cNvPr id="10" name="Audio 9">
            <a:hlinkClick r:id="" action="ppaction://media"/>
            <a:extLst>
              <a:ext uri="{FF2B5EF4-FFF2-40B4-BE49-F238E27FC236}">
                <a16:creationId xmlns:a16="http://schemas.microsoft.com/office/drawing/2014/main" id="{16AB9225-7751-4E11-9F6F-3CDCCD9B06F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3390336"/>
      </p:ext>
    </p:extLst>
  </p:cSld>
  <p:clrMapOvr>
    <a:masterClrMapping/>
  </p:clrMapOvr>
  <mc:AlternateContent xmlns:mc="http://schemas.openxmlformats.org/markup-compatibility/2006">
    <mc:Choice xmlns:p14="http://schemas.microsoft.com/office/powerpoint/2010/main" Requires="p14">
      <p:transition spd="slow" p14:dur="2000" advTm="72604"/>
    </mc:Choice>
    <mc:Fallback>
      <p:transition spd="slow" advTm="72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9C4D9C-D46D-4877-91C3-1A211F1767BD}"/>
              </a:ext>
            </a:extLst>
          </p:cNvPr>
          <p:cNvSpPr>
            <a:spLocks noGrp="1"/>
          </p:cNvSpPr>
          <p:nvPr>
            <p:ph type="ctrTitle"/>
          </p:nvPr>
        </p:nvSpPr>
        <p:spPr>
          <a:xfrm>
            <a:off x="3047999" y="868362"/>
            <a:ext cx="8791575" cy="2387600"/>
          </a:xfrm>
        </p:spPr>
        <p:txBody>
          <a:bodyPr>
            <a:normAutofit/>
          </a:bodyPr>
          <a:lstStyle/>
          <a:p>
            <a:r>
              <a:rPr lang="en-IN" sz="54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INSERTION SORT</a:t>
            </a:r>
          </a:p>
        </p:txBody>
      </p:sp>
      <p:sp>
        <p:nvSpPr>
          <p:cNvPr id="5" name="Subtitle 4">
            <a:extLst>
              <a:ext uri="{FF2B5EF4-FFF2-40B4-BE49-F238E27FC236}">
                <a16:creationId xmlns:a16="http://schemas.microsoft.com/office/drawing/2014/main" id="{CAE9727A-D7CE-4FC5-BAF0-80F28E82F24E}"/>
              </a:ext>
            </a:extLst>
          </p:cNvPr>
          <p:cNvSpPr>
            <a:spLocks noGrp="1"/>
          </p:cNvSpPr>
          <p:nvPr>
            <p:ph type="subTitle" idx="1"/>
          </p:nvPr>
        </p:nvSpPr>
        <p:spPr>
          <a:xfrm>
            <a:off x="3047999" y="3602039"/>
            <a:ext cx="2823703" cy="1655762"/>
          </a:xfrm>
        </p:spPr>
        <p:txBody>
          <a:bodyPr/>
          <a:lstStyle/>
          <a:p>
            <a:pPr marL="342900" indent="-342900">
              <a:buFont typeface="Arial" panose="020B0604020202020204" pitchFamily="34" charset="0"/>
              <a:buChar char="•"/>
            </a:pPr>
            <a:r>
              <a:rPr lang="en-IN" dirty="0">
                <a:latin typeface="Cambria" panose="02040503050406030204" pitchFamily="18" charset="0"/>
                <a:ea typeface="Cambria" panose="02040503050406030204" pitchFamily="18" charset="0"/>
              </a:rPr>
              <a:t>Code snippet</a:t>
            </a:r>
          </a:p>
          <a:p>
            <a:pPr marL="342900" indent="-342900">
              <a:buFont typeface="Arial" panose="020B0604020202020204" pitchFamily="34" charset="0"/>
              <a:buChar char="•"/>
            </a:pPr>
            <a:r>
              <a:rPr lang="en-IN" dirty="0">
                <a:latin typeface="Cambria" panose="02040503050406030204" pitchFamily="18" charset="0"/>
                <a:ea typeface="Cambria" panose="02040503050406030204" pitchFamily="18" charset="0"/>
              </a:rPr>
              <a:t>Time complexity</a:t>
            </a:r>
          </a:p>
          <a:p>
            <a:pPr marL="342900" indent="-342900">
              <a:buFont typeface="Arial" panose="020B0604020202020204" pitchFamily="34" charset="0"/>
              <a:buChar char="•"/>
            </a:pPr>
            <a:r>
              <a:rPr lang="en-IN" dirty="0">
                <a:latin typeface="Cambria" panose="02040503050406030204" pitchFamily="18" charset="0"/>
                <a:ea typeface="Cambria" panose="02040503050406030204" pitchFamily="18" charset="0"/>
              </a:rPr>
              <a:t>examples</a:t>
            </a:r>
          </a:p>
        </p:txBody>
      </p:sp>
      <p:pic>
        <p:nvPicPr>
          <p:cNvPr id="2" name="Audio 1">
            <a:hlinkClick r:id="" action="ppaction://media"/>
            <a:extLst>
              <a:ext uri="{FF2B5EF4-FFF2-40B4-BE49-F238E27FC236}">
                <a16:creationId xmlns:a16="http://schemas.microsoft.com/office/drawing/2014/main" id="{CBFC2294-23FD-43E4-8DCE-D811616A6C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16856119"/>
      </p:ext>
    </p:extLst>
  </p:cSld>
  <p:clrMapOvr>
    <a:masterClrMapping/>
  </p:clrMapOvr>
  <mc:AlternateContent xmlns:mc="http://schemas.openxmlformats.org/markup-compatibility/2006">
    <mc:Choice xmlns:p14="http://schemas.microsoft.com/office/powerpoint/2010/main" Requires="p14">
      <p:transition spd="slow" p14:dur="2000" advTm="17463"/>
    </mc:Choice>
    <mc:Fallback>
      <p:transition spd="slow" advTm="17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7D77-A9BA-46B6-9BC2-029A42EFD0D2}"/>
              </a:ext>
            </a:extLst>
          </p:cNvPr>
          <p:cNvSpPr>
            <a:spLocks noGrp="1"/>
          </p:cNvSpPr>
          <p:nvPr>
            <p:ph type="title"/>
          </p:nvPr>
        </p:nvSpPr>
        <p:spPr>
          <a:xfrm>
            <a:off x="3617913" y="161318"/>
            <a:ext cx="4745037" cy="1478570"/>
          </a:xfrm>
        </p:spPr>
        <p:txBody>
          <a:bodyPr>
            <a:normAutofit/>
          </a:bodyPr>
          <a:lstStyle/>
          <a:p>
            <a:r>
              <a:rPr lang="en-IN" sz="4400" u="sng" dirty="0" err="1">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inserTION</a:t>
            </a:r>
            <a:r>
              <a:rPr lang="en-IN" sz="4400" u="sng" dirty="0">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SORT</a:t>
            </a:r>
            <a:endParaRPr lang="en-IN" sz="4400" dirty="0"/>
          </a:p>
        </p:txBody>
      </p:sp>
      <p:sp>
        <p:nvSpPr>
          <p:cNvPr id="3" name="Content Placeholder 2">
            <a:extLst>
              <a:ext uri="{FF2B5EF4-FFF2-40B4-BE49-F238E27FC236}">
                <a16:creationId xmlns:a16="http://schemas.microsoft.com/office/drawing/2014/main" id="{95619C3E-8304-44F3-9821-032A98FC1EE5}"/>
              </a:ext>
            </a:extLst>
          </p:cNvPr>
          <p:cNvSpPr>
            <a:spLocks noGrp="1"/>
          </p:cNvSpPr>
          <p:nvPr>
            <p:ph idx="1"/>
          </p:nvPr>
        </p:nvSpPr>
        <p:spPr>
          <a:xfrm>
            <a:off x="1066799" y="1506537"/>
            <a:ext cx="5459413" cy="3541714"/>
          </a:xfrm>
        </p:spPr>
        <p:txBody>
          <a:bodyPr>
            <a:noAutofit/>
          </a:bodyPr>
          <a:lstStyle/>
          <a:p>
            <a:r>
              <a:rPr lang="en-US"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This is an in-place comparison-based sorting algorithm. Here, a sub-list is maintained which is always </a:t>
            </a:r>
            <a:r>
              <a:rPr lang="en-US" sz="2800"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sorted.An</a:t>
            </a:r>
            <a:r>
              <a:rPr lang="en-US"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element which is to be inserted in this sorted sub-list, has to find its appropriate place and then it has to be inserted there. Hence the name, </a:t>
            </a:r>
            <a:r>
              <a:rPr lang="en-US" sz="28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insertion sort</a:t>
            </a:r>
            <a:r>
              <a:rPr lang="en-US"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p>
          <a:p>
            <a:pPr marL="0" indent="0">
              <a:buNone/>
            </a:pPr>
            <a:endParaRPr lang="en-IN"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7D5C118A-757A-4BB8-8AE5-1C8275C20869}"/>
              </a:ext>
            </a:extLst>
          </p:cNvPr>
          <p:cNvPicPr>
            <a:picLocks noChangeAspect="1"/>
          </p:cNvPicPr>
          <p:nvPr/>
        </p:nvPicPr>
        <p:blipFill>
          <a:blip r:embed="rId4"/>
          <a:stretch>
            <a:fillRect/>
          </a:stretch>
        </p:blipFill>
        <p:spPr>
          <a:xfrm>
            <a:off x="6959601" y="1975115"/>
            <a:ext cx="4165600" cy="3930384"/>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8" name="Ink 7">
                <a:extLst>
                  <a:ext uri="{FF2B5EF4-FFF2-40B4-BE49-F238E27FC236}">
                    <a16:creationId xmlns:a16="http://schemas.microsoft.com/office/drawing/2014/main" id="{D6DF472D-1993-4895-A276-D4E3181E3FE5}"/>
                  </a:ext>
                </a:extLst>
              </p14:cNvPr>
              <p14:cNvContentPartPr/>
              <p14:nvPr>
                <p:extLst>
                  <p:ext uri="{42D2F446-02D8-4167-A562-619A0277C38B}">
                    <p15:isNarration xmlns:p15="http://schemas.microsoft.com/office/powerpoint/2012/main" val="1"/>
                  </p:ext>
                </p:extLst>
              </p14:nvPr>
            </p14:nvContentPartPr>
            <p14:xfrm>
              <a:off x="7753320" y="2575440"/>
              <a:ext cx="876960" cy="3296880"/>
            </p14:xfrm>
          </p:contentPart>
        </mc:Choice>
        <mc:Fallback>
          <p:pic>
            <p:nvPicPr>
              <p:cNvPr id="8" name="Ink 7">
                <a:extLst>
                  <a:ext uri="{FF2B5EF4-FFF2-40B4-BE49-F238E27FC236}">
                    <a16:creationId xmlns:a16="http://schemas.microsoft.com/office/drawing/2014/main" id="{D6DF472D-1993-4895-A276-D4E3181E3FE5}"/>
                  </a:ext>
                </a:extLst>
              </p:cNvPr>
              <p:cNvPicPr>
                <a:picLocks noGrp="1" noRot="1" noChangeAspect="1" noMove="1" noResize="1" noEditPoints="1" noAdjustHandles="1" noChangeArrowheads="1" noChangeShapeType="1"/>
              </p:cNvPicPr>
              <p:nvPr/>
            </p:nvPicPr>
            <p:blipFill>
              <a:blip r:embed="rId6"/>
              <a:stretch>
                <a:fillRect/>
              </a:stretch>
            </p:blipFill>
            <p:spPr>
              <a:xfrm>
                <a:off x="7743960" y="2566080"/>
                <a:ext cx="895680" cy="3315600"/>
              </a:xfrm>
              <a:prstGeom prst="rect">
                <a:avLst/>
              </a:prstGeom>
            </p:spPr>
          </p:pic>
        </mc:Fallback>
      </mc:AlternateContent>
      <p:pic>
        <p:nvPicPr>
          <p:cNvPr id="9" name="Audio 8">
            <a:hlinkClick r:id="" action="ppaction://media"/>
            <a:extLst>
              <a:ext uri="{FF2B5EF4-FFF2-40B4-BE49-F238E27FC236}">
                <a16:creationId xmlns:a16="http://schemas.microsoft.com/office/drawing/2014/main" id="{FEAA5FEA-24B0-49B3-9DC8-EA12E1AE900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51953610"/>
      </p:ext>
    </p:extLst>
  </p:cSld>
  <p:clrMapOvr>
    <a:masterClrMapping/>
  </p:clrMapOvr>
  <mc:AlternateContent xmlns:mc="http://schemas.openxmlformats.org/markup-compatibility/2006">
    <mc:Choice xmlns:p14="http://schemas.microsoft.com/office/powerpoint/2010/main" Requires="p14">
      <p:transition spd="slow" p14:dur="2000" advTm="44058"/>
    </mc:Choice>
    <mc:Fallback>
      <p:transition spd="slow" advTm="4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A2ED-3AD9-48C7-A1D0-9686D3AD7E5B}"/>
              </a:ext>
            </a:extLst>
          </p:cNvPr>
          <p:cNvSpPr>
            <a:spLocks noGrp="1"/>
          </p:cNvSpPr>
          <p:nvPr>
            <p:ph type="title"/>
          </p:nvPr>
        </p:nvSpPr>
        <p:spPr>
          <a:xfrm>
            <a:off x="2389981" y="369280"/>
            <a:ext cx="7412037" cy="1478570"/>
          </a:xfrm>
        </p:spPr>
        <p:txBody>
          <a:bodyPr>
            <a:normAutofit/>
          </a:bodyPr>
          <a:lstStyle/>
          <a:p>
            <a:r>
              <a:rPr lang="en-IN" sz="40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ALGORITHM and pseudocode</a:t>
            </a:r>
          </a:p>
        </p:txBody>
      </p:sp>
      <p:pic>
        <p:nvPicPr>
          <p:cNvPr id="6" name="Content Placeholder 5">
            <a:extLst>
              <a:ext uri="{FF2B5EF4-FFF2-40B4-BE49-F238E27FC236}">
                <a16:creationId xmlns:a16="http://schemas.microsoft.com/office/drawing/2014/main" id="{2E7E2763-E29D-408D-B993-D30835D5A98F}"/>
              </a:ext>
            </a:extLst>
          </p:cNvPr>
          <p:cNvPicPr>
            <a:picLocks noGrp="1" noChangeAspect="1"/>
          </p:cNvPicPr>
          <p:nvPr>
            <p:ph idx="1"/>
          </p:nvPr>
        </p:nvPicPr>
        <p:blipFill>
          <a:blip r:embed="rId4"/>
          <a:stretch>
            <a:fillRect/>
          </a:stretch>
        </p:blipFill>
        <p:spPr>
          <a:xfrm>
            <a:off x="1141413" y="1847850"/>
            <a:ext cx="5724525" cy="3895725"/>
          </a:xfrm>
          <a:prstGeom prst="rect">
            <a:avLst/>
          </a:prstGeom>
        </p:spPr>
      </p:pic>
      <p:pic>
        <p:nvPicPr>
          <p:cNvPr id="4" name="Picture 3">
            <a:extLst>
              <a:ext uri="{FF2B5EF4-FFF2-40B4-BE49-F238E27FC236}">
                <a16:creationId xmlns:a16="http://schemas.microsoft.com/office/drawing/2014/main" id="{27D90550-B050-46B0-AA94-BA8049015061}"/>
              </a:ext>
            </a:extLst>
          </p:cNvPr>
          <p:cNvPicPr>
            <a:picLocks noChangeAspect="1"/>
          </p:cNvPicPr>
          <p:nvPr/>
        </p:nvPicPr>
        <p:blipFill>
          <a:blip r:embed="rId5"/>
          <a:stretch>
            <a:fillRect/>
          </a:stretch>
        </p:blipFill>
        <p:spPr>
          <a:xfrm>
            <a:off x="6974541" y="1847850"/>
            <a:ext cx="4267200" cy="3895725"/>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5" name="Ink 4">
                <a:extLst>
                  <a:ext uri="{FF2B5EF4-FFF2-40B4-BE49-F238E27FC236}">
                    <a16:creationId xmlns:a16="http://schemas.microsoft.com/office/drawing/2014/main" id="{F6CF22C7-9DDD-439A-B789-608AEE1BDCCF}"/>
                  </a:ext>
                </a:extLst>
              </p14:cNvPr>
              <p14:cNvContentPartPr/>
              <p14:nvPr>
                <p:extLst>
                  <p:ext uri="{42D2F446-02D8-4167-A562-619A0277C38B}">
                    <p15:isNarration xmlns:p15="http://schemas.microsoft.com/office/powerpoint/2012/main" val="1"/>
                  </p:ext>
                </p:extLst>
              </p14:nvPr>
            </p14:nvContentPartPr>
            <p14:xfrm>
              <a:off x="1652760" y="2347200"/>
              <a:ext cx="8840880" cy="3662280"/>
            </p14:xfrm>
          </p:contentPart>
        </mc:Choice>
        <mc:Fallback>
          <p:pic>
            <p:nvPicPr>
              <p:cNvPr id="5" name="Ink 4">
                <a:extLst>
                  <a:ext uri="{FF2B5EF4-FFF2-40B4-BE49-F238E27FC236}">
                    <a16:creationId xmlns:a16="http://schemas.microsoft.com/office/drawing/2014/main" id="{F6CF22C7-9DDD-439A-B789-608AEE1BDCCF}"/>
                  </a:ext>
                </a:extLst>
              </p:cNvPr>
              <p:cNvPicPr>
                <a:picLocks noGrp="1" noRot="1" noChangeAspect="1" noMove="1" noResize="1" noEditPoints="1" noAdjustHandles="1" noChangeArrowheads="1" noChangeShapeType="1"/>
              </p:cNvPicPr>
              <p:nvPr/>
            </p:nvPicPr>
            <p:blipFill>
              <a:blip r:embed="rId7"/>
              <a:stretch>
                <a:fillRect/>
              </a:stretch>
            </p:blipFill>
            <p:spPr>
              <a:xfrm>
                <a:off x="1643400" y="2337840"/>
                <a:ext cx="8859600" cy="3681000"/>
              </a:xfrm>
              <a:prstGeom prst="rect">
                <a:avLst/>
              </a:prstGeom>
            </p:spPr>
          </p:pic>
        </mc:Fallback>
      </mc:AlternateContent>
      <p:pic>
        <p:nvPicPr>
          <p:cNvPr id="7" name="Audio 6">
            <a:hlinkClick r:id="" action="ppaction://media"/>
            <a:extLst>
              <a:ext uri="{FF2B5EF4-FFF2-40B4-BE49-F238E27FC236}">
                <a16:creationId xmlns:a16="http://schemas.microsoft.com/office/drawing/2014/main" id="{37547011-AAFE-4B7B-9BD7-1B4DFD16BA1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45830997"/>
      </p:ext>
    </p:extLst>
  </p:cSld>
  <p:clrMapOvr>
    <a:masterClrMapping/>
  </p:clrMapOvr>
  <mc:AlternateContent xmlns:mc="http://schemas.openxmlformats.org/markup-compatibility/2006">
    <mc:Choice xmlns:p14="http://schemas.microsoft.com/office/powerpoint/2010/main" Requires="p14">
      <p:transition spd="slow" p14:dur="2000" advTm="77986"/>
    </mc:Choice>
    <mc:Fallback>
      <p:transition spd="slow" advTm="77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6EC6-E5DC-4A2A-8AE4-248001DF9F64}"/>
              </a:ext>
            </a:extLst>
          </p:cNvPr>
          <p:cNvSpPr>
            <a:spLocks noGrp="1"/>
          </p:cNvSpPr>
          <p:nvPr>
            <p:ph type="title"/>
          </p:nvPr>
        </p:nvSpPr>
        <p:spPr>
          <a:xfrm>
            <a:off x="2268998" y="256568"/>
            <a:ext cx="7212012" cy="1478570"/>
          </a:xfrm>
        </p:spPr>
        <p:txBody>
          <a:bodyPr>
            <a:normAutofit/>
          </a:bodyPr>
          <a:lstStyle/>
          <a:p>
            <a:r>
              <a:rPr lang="en-IN" sz="40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Code snippet and example</a:t>
            </a:r>
          </a:p>
        </p:txBody>
      </p:sp>
      <p:pic>
        <p:nvPicPr>
          <p:cNvPr id="10" name="Picture 2" descr="Sorting in Data Structure">
            <a:extLst>
              <a:ext uri="{FF2B5EF4-FFF2-40B4-BE49-F238E27FC236}">
                <a16:creationId xmlns:a16="http://schemas.microsoft.com/office/drawing/2014/main" id="{CF8F0203-686E-4201-B858-500702DFEC0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859713" y="1735137"/>
            <a:ext cx="3894011" cy="4237037"/>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3">
            <a:extLst>
              <a:ext uri="{FF2B5EF4-FFF2-40B4-BE49-F238E27FC236}">
                <a16:creationId xmlns:a16="http://schemas.microsoft.com/office/drawing/2014/main" id="{A9D6E437-7561-4EF9-B793-7390C26BEE30}"/>
              </a:ext>
            </a:extLst>
          </p:cNvPr>
          <p:cNvPicPr>
            <a:picLocks noChangeAspect="1"/>
          </p:cNvPicPr>
          <p:nvPr/>
        </p:nvPicPr>
        <p:blipFill>
          <a:blip r:embed="rId5"/>
          <a:stretch>
            <a:fillRect/>
          </a:stretch>
        </p:blipFill>
        <p:spPr>
          <a:xfrm>
            <a:off x="1152603" y="1735137"/>
            <a:ext cx="5267247" cy="4237037"/>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0B67A29C-B138-4947-9FA4-81F98601ED0E}"/>
                  </a:ext>
                </a:extLst>
              </p14:cNvPr>
              <p14:cNvContentPartPr/>
              <p14:nvPr/>
            </p14:nvContentPartPr>
            <p14:xfrm>
              <a:off x="2885760" y="182880"/>
              <a:ext cx="360" cy="360"/>
            </p14:xfrm>
          </p:contentPart>
        </mc:Choice>
        <mc:Fallback>
          <p:pic>
            <p:nvPicPr>
              <p:cNvPr id="3" name="Ink 2">
                <a:extLst>
                  <a:ext uri="{FF2B5EF4-FFF2-40B4-BE49-F238E27FC236}">
                    <a16:creationId xmlns:a16="http://schemas.microsoft.com/office/drawing/2014/main" id="{0B67A29C-B138-4947-9FA4-81F98601ED0E}"/>
                  </a:ext>
                </a:extLst>
              </p:cNvPr>
              <p:cNvPicPr/>
              <p:nvPr/>
            </p:nvPicPr>
            <p:blipFill>
              <a:blip r:embed="rId7"/>
              <a:stretch>
                <a:fillRect/>
              </a:stretch>
            </p:blipFill>
            <p:spPr>
              <a:xfrm>
                <a:off x="2876400" y="173520"/>
                <a:ext cx="19080" cy="19080"/>
              </a:xfrm>
              <a:prstGeom prst="rect">
                <a:avLst/>
              </a:prstGeom>
            </p:spPr>
          </p:pic>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8" name="Ink 7">
                <a:extLst>
                  <a:ext uri="{FF2B5EF4-FFF2-40B4-BE49-F238E27FC236}">
                    <a16:creationId xmlns:a16="http://schemas.microsoft.com/office/drawing/2014/main" id="{766C619A-1B3A-4AFD-9FD3-FC8D2C2B7C63}"/>
                  </a:ext>
                </a:extLst>
              </p14:cNvPr>
              <p14:cNvContentPartPr/>
              <p14:nvPr>
                <p:extLst>
                  <p:ext uri="{42D2F446-02D8-4167-A562-619A0277C38B}">
                    <p15:isNarration xmlns:p15="http://schemas.microsoft.com/office/powerpoint/2012/main" val="1"/>
                  </p:ext>
                </p:extLst>
              </p14:nvPr>
            </p14:nvContentPartPr>
            <p14:xfrm>
              <a:off x="2465640" y="1534320"/>
              <a:ext cx="8119080" cy="4055040"/>
            </p14:xfrm>
          </p:contentPart>
        </mc:Choice>
        <mc:Fallback>
          <p:pic>
            <p:nvPicPr>
              <p:cNvPr id="8" name="Ink 7">
                <a:extLst>
                  <a:ext uri="{FF2B5EF4-FFF2-40B4-BE49-F238E27FC236}">
                    <a16:creationId xmlns:a16="http://schemas.microsoft.com/office/drawing/2014/main" id="{766C619A-1B3A-4AFD-9FD3-FC8D2C2B7C63}"/>
                  </a:ext>
                </a:extLst>
              </p:cNvPr>
              <p:cNvPicPr>
                <a:picLocks noGrp="1" noRot="1" noChangeAspect="1" noMove="1" noResize="1" noEditPoints="1" noAdjustHandles="1" noChangeArrowheads="1" noChangeShapeType="1"/>
              </p:cNvPicPr>
              <p:nvPr/>
            </p:nvPicPr>
            <p:blipFill>
              <a:blip r:embed="rId9"/>
              <a:stretch>
                <a:fillRect/>
              </a:stretch>
            </p:blipFill>
            <p:spPr>
              <a:xfrm>
                <a:off x="2456280" y="1524960"/>
                <a:ext cx="8137800" cy="4073760"/>
              </a:xfrm>
              <a:prstGeom prst="rect">
                <a:avLst/>
              </a:prstGeom>
            </p:spPr>
          </p:pic>
        </mc:Fallback>
      </mc:AlternateContent>
      <p:pic>
        <p:nvPicPr>
          <p:cNvPr id="9" name="Audio 8">
            <a:hlinkClick r:id="" action="ppaction://media"/>
            <a:extLst>
              <a:ext uri="{FF2B5EF4-FFF2-40B4-BE49-F238E27FC236}">
                <a16:creationId xmlns:a16="http://schemas.microsoft.com/office/drawing/2014/main" id="{BDABE72F-DB72-416A-8F9E-ADB73045C90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11288342"/>
      </p:ext>
    </p:extLst>
  </p:cSld>
  <p:clrMapOvr>
    <a:masterClrMapping/>
  </p:clrMapOvr>
  <mc:AlternateContent xmlns:mc="http://schemas.openxmlformats.org/markup-compatibility/2006">
    <mc:Choice xmlns:p14="http://schemas.microsoft.com/office/powerpoint/2010/main" Requires="p14">
      <p:transition spd="slow" p14:dur="2000" advTm="119547"/>
    </mc:Choice>
    <mc:Fallback>
      <p:transition spd="slow" advTm="119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6BAC-7FD8-43F2-A0E6-147C9A5F8454}"/>
              </a:ext>
            </a:extLst>
          </p:cNvPr>
          <p:cNvSpPr>
            <a:spLocks noGrp="1"/>
          </p:cNvSpPr>
          <p:nvPr>
            <p:ph type="title"/>
          </p:nvPr>
        </p:nvSpPr>
        <p:spPr>
          <a:xfrm>
            <a:off x="3691046" y="110141"/>
            <a:ext cx="5052904" cy="941389"/>
          </a:xfrm>
        </p:spPr>
        <p:txBody>
          <a:bodyPr>
            <a:noAutofit/>
          </a:bodyPr>
          <a:lstStyle/>
          <a:p>
            <a:r>
              <a:rPr lang="en-IN" sz="40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TIME COMPLEXITY</a:t>
            </a:r>
          </a:p>
        </p:txBody>
      </p:sp>
      <p:sp>
        <p:nvSpPr>
          <p:cNvPr id="8" name="Content Placeholder 7">
            <a:extLst>
              <a:ext uri="{FF2B5EF4-FFF2-40B4-BE49-F238E27FC236}">
                <a16:creationId xmlns:a16="http://schemas.microsoft.com/office/drawing/2014/main" id="{E1B41A16-4F60-4BD4-B5CA-5BB2000A8970}"/>
              </a:ext>
            </a:extLst>
          </p:cNvPr>
          <p:cNvSpPr>
            <a:spLocks noGrp="1"/>
          </p:cNvSpPr>
          <p:nvPr>
            <p:ph idx="1"/>
          </p:nvPr>
        </p:nvSpPr>
        <p:spPr>
          <a:xfrm>
            <a:off x="931862" y="1192212"/>
            <a:ext cx="9905999" cy="808038"/>
          </a:xfrm>
        </p:spPr>
        <p:txBody>
          <a:bodyPr>
            <a:normAutofit/>
          </a:bodyPr>
          <a:lstStyle/>
          <a:p>
            <a:r>
              <a:rPr lang="en-IN" sz="3200" dirty="0">
                <a:latin typeface="Cambria" panose="02040503050406030204" pitchFamily="18" charset="0"/>
                <a:ea typeface="Cambria" panose="02040503050406030204" pitchFamily="18" charset="0"/>
              </a:rPr>
              <a:t>BEST CASE (sorted array as input) = O(n)</a:t>
            </a:r>
          </a:p>
        </p:txBody>
      </p:sp>
      <p:pic>
        <p:nvPicPr>
          <p:cNvPr id="9" name="Content Placeholder 3">
            <a:extLst>
              <a:ext uri="{FF2B5EF4-FFF2-40B4-BE49-F238E27FC236}">
                <a16:creationId xmlns:a16="http://schemas.microsoft.com/office/drawing/2014/main" id="{92F599F7-C064-4F6A-AF1A-5CEC134FED20}"/>
              </a:ext>
            </a:extLst>
          </p:cNvPr>
          <p:cNvPicPr>
            <a:picLocks noChangeAspect="1"/>
          </p:cNvPicPr>
          <p:nvPr/>
        </p:nvPicPr>
        <p:blipFill>
          <a:blip r:embed="rId4"/>
          <a:stretch>
            <a:fillRect/>
          </a:stretch>
        </p:blipFill>
        <p:spPr>
          <a:xfrm>
            <a:off x="1287290" y="2283806"/>
            <a:ext cx="4807511" cy="4012218"/>
          </a:xfrm>
          <a:prstGeom prst="rect">
            <a:avLst/>
          </a:prstGeom>
        </p:spPr>
      </p:pic>
      <p:pic>
        <p:nvPicPr>
          <p:cNvPr id="10" name="Picture 9">
            <a:extLst>
              <a:ext uri="{FF2B5EF4-FFF2-40B4-BE49-F238E27FC236}">
                <a16:creationId xmlns:a16="http://schemas.microsoft.com/office/drawing/2014/main" id="{85539907-70EE-49D2-9B81-0A4A21DFA8DC}"/>
              </a:ext>
            </a:extLst>
          </p:cNvPr>
          <p:cNvPicPr>
            <a:picLocks noChangeAspect="1"/>
          </p:cNvPicPr>
          <p:nvPr/>
        </p:nvPicPr>
        <p:blipFill>
          <a:blip r:embed="rId5"/>
          <a:stretch>
            <a:fillRect/>
          </a:stretch>
        </p:blipFill>
        <p:spPr>
          <a:xfrm>
            <a:off x="6419850" y="2283807"/>
            <a:ext cx="4807511" cy="4012217"/>
          </a:xfrm>
          <a:prstGeom prst="rect">
            <a:avLst/>
          </a:prstGeom>
        </p:spPr>
      </p:pic>
      <p:pic>
        <p:nvPicPr>
          <p:cNvPr id="11" name="Picture 10">
            <a:extLst>
              <a:ext uri="{FF2B5EF4-FFF2-40B4-BE49-F238E27FC236}">
                <a16:creationId xmlns:a16="http://schemas.microsoft.com/office/drawing/2014/main" id="{7409F637-44A7-4587-837D-C7A60737623B}"/>
              </a:ext>
            </a:extLst>
          </p:cNvPr>
          <p:cNvPicPr>
            <a:picLocks noChangeAspect="1"/>
          </p:cNvPicPr>
          <p:nvPr/>
        </p:nvPicPr>
        <p:blipFill>
          <a:blip r:embed="rId6"/>
          <a:stretch>
            <a:fillRect/>
          </a:stretch>
        </p:blipFill>
        <p:spPr>
          <a:xfrm>
            <a:off x="7324725" y="3857625"/>
            <a:ext cx="3667126" cy="600075"/>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3" name="Ink 2">
                <a:extLst>
                  <a:ext uri="{FF2B5EF4-FFF2-40B4-BE49-F238E27FC236}">
                    <a16:creationId xmlns:a16="http://schemas.microsoft.com/office/drawing/2014/main" id="{B3E36007-11AA-4FD9-AA95-B6098C9577BE}"/>
                  </a:ext>
                </a:extLst>
              </p14:cNvPr>
              <p14:cNvContentPartPr/>
              <p14:nvPr>
                <p:extLst>
                  <p:ext uri="{42D2F446-02D8-4167-A562-619A0277C38B}">
                    <p15:isNarration xmlns:p15="http://schemas.microsoft.com/office/powerpoint/2012/main" val="1"/>
                  </p:ext>
                </p:extLst>
              </p14:nvPr>
            </p14:nvContentPartPr>
            <p14:xfrm>
              <a:off x="2547720" y="1845000"/>
              <a:ext cx="8484480" cy="3735000"/>
            </p14:xfrm>
          </p:contentPart>
        </mc:Choice>
        <mc:Fallback>
          <p:pic>
            <p:nvPicPr>
              <p:cNvPr id="3" name="Ink 2">
                <a:extLst>
                  <a:ext uri="{FF2B5EF4-FFF2-40B4-BE49-F238E27FC236}">
                    <a16:creationId xmlns:a16="http://schemas.microsoft.com/office/drawing/2014/main" id="{B3E36007-11AA-4FD9-AA95-B6098C9577BE}"/>
                  </a:ext>
                </a:extLst>
              </p:cNvPr>
              <p:cNvPicPr>
                <a:picLocks noGrp="1" noRot="1" noChangeAspect="1" noMove="1" noResize="1" noEditPoints="1" noAdjustHandles="1" noChangeArrowheads="1" noChangeShapeType="1"/>
              </p:cNvPicPr>
              <p:nvPr/>
            </p:nvPicPr>
            <p:blipFill>
              <a:blip r:embed="rId8"/>
              <a:stretch>
                <a:fillRect/>
              </a:stretch>
            </p:blipFill>
            <p:spPr>
              <a:xfrm>
                <a:off x="2538360" y="1835640"/>
                <a:ext cx="8503200" cy="3753720"/>
              </a:xfrm>
              <a:prstGeom prst="rect">
                <a:avLst/>
              </a:prstGeom>
            </p:spPr>
          </p:pic>
        </mc:Fallback>
      </mc:AlternateContent>
      <p:pic>
        <p:nvPicPr>
          <p:cNvPr id="4" name="Audio 3">
            <a:hlinkClick r:id="" action="ppaction://media"/>
            <a:extLst>
              <a:ext uri="{FF2B5EF4-FFF2-40B4-BE49-F238E27FC236}">
                <a16:creationId xmlns:a16="http://schemas.microsoft.com/office/drawing/2014/main" id="{3C9DF311-5C55-4E45-BF50-E6F9A52872A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25198233"/>
      </p:ext>
    </p:extLst>
  </p:cSld>
  <p:clrMapOvr>
    <a:masterClrMapping/>
  </p:clrMapOvr>
  <mc:AlternateContent xmlns:mc="http://schemas.openxmlformats.org/markup-compatibility/2006">
    <mc:Choice xmlns:p14="http://schemas.microsoft.com/office/powerpoint/2010/main" Requires="p14">
      <p:transition spd="slow" p14:dur="2000" advTm="57891"/>
    </mc:Choice>
    <mc:Fallback>
      <p:transition spd="slow" advTm="57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23707-9663-4392-B1D6-99C322DF8EA9}"/>
              </a:ext>
            </a:extLst>
          </p:cNvPr>
          <p:cNvSpPr>
            <a:spLocks noGrp="1"/>
          </p:cNvSpPr>
          <p:nvPr>
            <p:ph type="title"/>
          </p:nvPr>
        </p:nvSpPr>
        <p:spPr>
          <a:xfrm>
            <a:off x="10885488" y="1095375"/>
            <a:ext cx="1182687" cy="211138"/>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B10CD5D8-5C0E-48C7-9B93-0C66C9A2A5CA}"/>
              </a:ext>
            </a:extLst>
          </p:cNvPr>
          <p:cNvSpPr>
            <a:spLocks noGrp="1"/>
          </p:cNvSpPr>
          <p:nvPr>
            <p:ph idx="1"/>
          </p:nvPr>
        </p:nvSpPr>
        <p:spPr>
          <a:xfrm>
            <a:off x="1143000" y="1306513"/>
            <a:ext cx="9905999" cy="779463"/>
          </a:xfrm>
        </p:spPr>
        <p:txBody>
          <a:bodyPr>
            <a:normAutofit/>
          </a:bodyPr>
          <a:lstStyle/>
          <a:p>
            <a:r>
              <a:rPr lang="en-IN" sz="3600" dirty="0">
                <a:latin typeface="Cambria" panose="02040503050406030204" pitchFamily="18" charset="0"/>
                <a:ea typeface="Cambria" panose="02040503050406030204" pitchFamily="18" charset="0"/>
              </a:rPr>
              <a:t>Worst case ( n </a:t>
            </a:r>
            <a:r>
              <a:rPr lang="en-IN" sz="3600" dirty="0" err="1">
                <a:latin typeface="Cambria" panose="02040503050406030204" pitchFamily="18" charset="0"/>
                <a:ea typeface="Cambria" panose="02040503050406030204" pitchFamily="18" charset="0"/>
              </a:rPr>
              <a:t>traversions</a:t>
            </a:r>
            <a:r>
              <a:rPr lang="en-IN" sz="3600" dirty="0">
                <a:latin typeface="Cambria" panose="02040503050406030204" pitchFamily="18" charset="0"/>
                <a:ea typeface="Cambria" panose="02040503050406030204" pitchFamily="18" charset="0"/>
              </a:rPr>
              <a:t> ) = O(n</a:t>
            </a:r>
            <a:r>
              <a:rPr lang="en-IN" sz="3600" baseline="30000" dirty="0">
                <a:latin typeface="Cambria" panose="02040503050406030204" pitchFamily="18" charset="0"/>
                <a:ea typeface="Cambria" panose="02040503050406030204" pitchFamily="18" charset="0"/>
              </a:rPr>
              <a:t>2</a:t>
            </a:r>
            <a:r>
              <a:rPr lang="en-IN" sz="3600" dirty="0">
                <a:latin typeface="Cambria" panose="02040503050406030204" pitchFamily="18" charset="0"/>
                <a:ea typeface="Cambria" panose="02040503050406030204" pitchFamily="18" charset="0"/>
              </a:rPr>
              <a:t>)</a:t>
            </a:r>
          </a:p>
          <a:p>
            <a:pPr marL="0" indent="0">
              <a:buNone/>
            </a:pPr>
            <a:endParaRPr lang="en-IN" sz="3600" dirty="0">
              <a:latin typeface="Cambria" panose="02040503050406030204" pitchFamily="18" charset="0"/>
              <a:ea typeface="Cambria" panose="02040503050406030204" pitchFamily="18" charset="0"/>
            </a:endParaRPr>
          </a:p>
        </p:txBody>
      </p:sp>
      <p:pic>
        <p:nvPicPr>
          <p:cNvPr id="9218" name="Picture 2" descr="C program to sort array elements using insertion sort">
            <a:extLst>
              <a:ext uri="{FF2B5EF4-FFF2-40B4-BE49-F238E27FC236}">
                <a16:creationId xmlns:a16="http://schemas.microsoft.com/office/drawing/2014/main" id="{7FB22A4C-A6F5-4FC7-8D92-323CF0657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2762250"/>
            <a:ext cx="4143375" cy="354171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2C71C396-5A8E-4762-A5D0-57B097EB6D14}"/>
              </a:ext>
            </a:extLst>
          </p:cNvPr>
          <p:cNvPicPr>
            <a:picLocks noChangeAspect="1"/>
          </p:cNvPicPr>
          <p:nvPr/>
        </p:nvPicPr>
        <p:blipFill>
          <a:blip r:embed="rId5"/>
          <a:stretch>
            <a:fillRect/>
          </a:stretch>
        </p:blipFill>
        <p:spPr>
          <a:xfrm>
            <a:off x="1395770" y="2779107"/>
            <a:ext cx="4233613" cy="3541712"/>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1" name="Ink 10">
                <a:extLst>
                  <a:ext uri="{FF2B5EF4-FFF2-40B4-BE49-F238E27FC236}">
                    <a16:creationId xmlns:a16="http://schemas.microsoft.com/office/drawing/2014/main" id="{ECC26781-F3B8-4C34-BB26-95D5E81924BC}"/>
                  </a:ext>
                </a:extLst>
              </p14:cNvPr>
              <p14:cNvContentPartPr/>
              <p14:nvPr>
                <p:extLst>
                  <p:ext uri="{42D2F446-02D8-4167-A562-619A0277C38B}">
                    <p15:isNarration xmlns:p15="http://schemas.microsoft.com/office/powerpoint/2012/main" val="1"/>
                  </p:ext>
                </p:extLst>
              </p14:nvPr>
            </p14:nvContentPartPr>
            <p14:xfrm>
              <a:off x="4219200" y="1981800"/>
              <a:ext cx="6895440" cy="4292280"/>
            </p14:xfrm>
          </p:contentPart>
        </mc:Choice>
        <mc:Fallback>
          <p:pic>
            <p:nvPicPr>
              <p:cNvPr id="11" name="Ink 10">
                <a:extLst>
                  <a:ext uri="{FF2B5EF4-FFF2-40B4-BE49-F238E27FC236}">
                    <a16:creationId xmlns:a16="http://schemas.microsoft.com/office/drawing/2014/main" id="{ECC26781-F3B8-4C34-BB26-95D5E81924BC}"/>
                  </a:ext>
                </a:extLst>
              </p:cNvPr>
              <p:cNvPicPr>
                <a:picLocks noGrp="1" noRot="1" noChangeAspect="1" noMove="1" noResize="1" noEditPoints="1" noAdjustHandles="1" noChangeArrowheads="1" noChangeShapeType="1"/>
              </p:cNvPicPr>
              <p:nvPr/>
            </p:nvPicPr>
            <p:blipFill>
              <a:blip r:embed="rId7"/>
              <a:stretch>
                <a:fillRect/>
              </a:stretch>
            </p:blipFill>
            <p:spPr>
              <a:xfrm>
                <a:off x="4209840" y="1972440"/>
                <a:ext cx="6914160" cy="4311000"/>
              </a:xfrm>
              <a:prstGeom prst="rect">
                <a:avLst/>
              </a:prstGeom>
            </p:spPr>
          </p:pic>
        </mc:Fallback>
      </mc:AlternateContent>
      <p:pic>
        <p:nvPicPr>
          <p:cNvPr id="12" name="Audio 11">
            <a:hlinkClick r:id="" action="ppaction://media"/>
            <a:extLst>
              <a:ext uri="{FF2B5EF4-FFF2-40B4-BE49-F238E27FC236}">
                <a16:creationId xmlns:a16="http://schemas.microsoft.com/office/drawing/2014/main" id="{DBCB39C4-C0BE-4ACD-993E-5A9F9CACA53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30562439"/>
      </p:ext>
    </p:extLst>
  </p:cSld>
  <p:clrMapOvr>
    <a:masterClrMapping/>
  </p:clrMapOvr>
  <mc:AlternateContent xmlns:mc="http://schemas.openxmlformats.org/markup-compatibility/2006">
    <mc:Choice xmlns:p14="http://schemas.microsoft.com/office/powerpoint/2010/main" Requires="p14">
      <p:transition spd="slow" p14:dur="2000" advTm="87331"/>
    </mc:Choice>
    <mc:Fallback>
      <p:transition spd="slow" advTm="87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A711-651E-4798-A1AB-96A9E0E51463}"/>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AD612EFF-F1FF-47B5-95F1-B5A152FABD0A}"/>
              </a:ext>
            </a:extLst>
          </p:cNvPr>
          <p:cNvSpPr>
            <a:spLocks noGrp="1"/>
          </p:cNvSpPr>
          <p:nvPr>
            <p:ph idx="1"/>
          </p:nvPr>
        </p:nvSpPr>
        <p:spPr>
          <a:xfrm>
            <a:off x="799306" y="1792287"/>
            <a:ext cx="3963987" cy="4522788"/>
          </a:xfrm>
        </p:spPr>
        <p:txBody>
          <a:bodyPr>
            <a:normAutofit/>
          </a:bodyPr>
          <a:lstStyle/>
          <a:p>
            <a:r>
              <a:rPr lang="en-IN" b="1" u="sng" dirty="0">
                <a:solidFill>
                  <a:schemeClr val="accent2">
                    <a:lumMod val="40000"/>
                    <a:lumOff val="60000"/>
                  </a:schemeClr>
                </a:solidFill>
                <a:latin typeface="Cambria" panose="02040503050406030204" pitchFamily="18" charset="0"/>
                <a:ea typeface="Cambria" panose="02040503050406030204" pitchFamily="18" charset="0"/>
              </a:rPr>
              <a:t>Average case : </a:t>
            </a:r>
          </a:p>
          <a:p>
            <a:r>
              <a:rPr lang="en-IN" dirty="0"/>
              <a:t> (best case + worst case) / 2</a:t>
            </a:r>
          </a:p>
          <a:p>
            <a:pPr marL="0" indent="0">
              <a:buNone/>
            </a:pPr>
            <a:r>
              <a:rPr lang="en-IN" dirty="0"/>
              <a:t>      = O(n) + O(n</a:t>
            </a:r>
            <a:r>
              <a:rPr lang="en-IN" baseline="45000" dirty="0"/>
              <a:t>2</a:t>
            </a:r>
            <a:r>
              <a:rPr lang="en-IN" dirty="0"/>
              <a:t>)</a:t>
            </a:r>
          </a:p>
          <a:p>
            <a:pPr marL="0" indent="0">
              <a:lnSpc>
                <a:spcPct val="100000"/>
              </a:lnSpc>
              <a:buNone/>
            </a:pPr>
            <a:r>
              <a:rPr lang="en-IN" dirty="0"/>
              <a:t>	      2</a:t>
            </a:r>
          </a:p>
          <a:p>
            <a:pPr marL="0" indent="0">
              <a:buNone/>
            </a:pPr>
            <a:r>
              <a:rPr lang="en-IN" dirty="0"/>
              <a:t>      =  O(n</a:t>
            </a:r>
            <a:r>
              <a:rPr lang="en-IN" baseline="45000" dirty="0"/>
              <a:t>2</a:t>
            </a:r>
            <a:r>
              <a:rPr lang="en-IN" dirty="0"/>
              <a:t>)</a:t>
            </a:r>
          </a:p>
          <a:p>
            <a:pPr marL="0" indent="0">
              <a:buNone/>
            </a:pPr>
            <a:endParaRPr lang="en-IN" dirty="0"/>
          </a:p>
          <a:p>
            <a:pPr marL="0" indent="0">
              <a:buNone/>
            </a:pPr>
            <a:r>
              <a:rPr lang="en-IN" dirty="0"/>
              <a:t>			</a:t>
            </a:r>
          </a:p>
        </p:txBody>
      </p:sp>
      <p:cxnSp>
        <p:nvCxnSpPr>
          <p:cNvPr id="6" name="Straight Connector 5">
            <a:extLst>
              <a:ext uri="{FF2B5EF4-FFF2-40B4-BE49-F238E27FC236}">
                <a16:creationId xmlns:a16="http://schemas.microsoft.com/office/drawing/2014/main" id="{81DCEA04-60D4-46BF-B3B4-5499E438EF17}"/>
              </a:ext>
            </a:extLst>
          </p:cNvPr>
          <p:cNvCxnSpPr/>
          <p:nvPr/>
        </p:nvCxnSpPr>
        <p:spPr>
          <a:xfrm>
            <a:off x="1695450" y="3438525"/>
            <a:ext cx="1466850"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pic>
        <p:nvPicPr>
          <p:cNvPr id="9" name="Picture 4" descr="INSERTION SORT (Java, C++) | Algorithms and Data Structures">
            <a:extLst>
              <a:ext uri="{FF2B5EF4-FFF2-40B4-BE49-F238E27FC236}">
                <a16:creationId xmlns:a16="http://schemas.microsoft.com/office/drawing/2014/main" id="{9C2D0224-606B-4A12-BE3A-828ECD4B6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898863"/>
            <a:ext cx="5838825" cy="54162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3" name="Ink 2">
                <a:extLst>
                  <a:ext uri="{FF2B5EF4-FFF2-40B4-BE49-F238E27FC236}">
                    <a16:creationId xmlns:a16="http://schemas.microsoft.com/office/drawing/2014/main" id="{3C99CDB2-A91F-477F-B60C-D815B5D671EC}"/>
                  </a:ext>
                </a:extLst>
              </p14:cNvPr>
              <p14:cNvContentPartPr/>
              <p14:nvPr>
                <p:extLst>
                  <p:ext uri="{42D2F446-02D8-4167-A562-619A0277C38B}">
                    <p15:isNarration xmlns:p15="http://schemas.microsoft.com/office/powerpoint/2012/main" val="1"/>
                  </p:ext>
                </p:extLst>
              </p14:nvPr>
            </p14:nvContentPartPr>
            <p14:xfrm>
              <a:off x="1652760" y="822240"/>
              <a:ext cx="8411400" cy="5579640"/>
            </p14:xfrm>
          </p:contentPart>
        </mc:Choice>
        <mc:Fallback>
          <p:pic>
            <p:nvPicPr>
              <p:cNvPr id="3" name="Ink 2">
                <a:extLst>
                  <a:ext uri="{FF2B5EF4-FFF2-40B4-BE49-F238E27FC236}">
                    <a16:creationId xmlns:a16="http://schemas.microsoft.com/office/drawing/2014/main" id="{3C99CDB2-A91F-477F-B60C-D815B5D671EC}"/>
                  </a:ext>
                </a:extLst>
              </p:cNvPr>
              <p:cNvPicPr>
                <a:picLocks noGrp="1" noRot="1" noChangeAspect="1" noMove="1" noResize="1" noEditPoints="1" noAdjustHandles="1" noChangeArrowheads="1" noChangeShapeType="1"/>
              </p:cNvPicPr>
              <p:nvPr/>
            </p:nvPicPr>
            <p:blipFill>
              <a:blip r:embed="rId6"/>
              <a:stretch>
                <a:fillRect/>
              </a:stretch>
            </p:blipFill>
            <p:spPr>
              <a:xfrm>
                <a:off x="1643400" y="812880"/>
                <a:ext cx="8430120" cy="5598360"/>
              </a:xfrm>
              <a:prstGeom prst="rect">
                <a:avLst/>
              </a:prstGeom>
            </p:spPr>
          </p:pic>
        </mc:Fallback>
      </mc:AlternateContent>
      <p:pic>
        <p:nvPicPr>
          <p:cNvPr id="5" name="Audio 4">
            <a:hlinkClick r:id="" action="ppaction://media"/>
            <a:extLst>
              <a:ext uri="{FF2B5EF4-FFF2-40B4-BE49-F238E27FC236}">
                <a16:creationId xmlns:a16="http://schemas.microsoft.com/office/drawing/2014/main" id="{0CE0835B-2348-4211-9C1F-30CE7BC59F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77815459"/>
      </p:ext>
    </p:extLst>
  </p:cSld>
  <p:clrMapOvr>
    <a:masterClrMapping/>
  </p:clrMapOvr>
  <mc:AlternateContent xmlns:mc="http://schemas.openxmlformats.org/markup-compatibility/2006">
    <mc:Choice xmlns:p14="http://schemas.microsoft.com/office/powerpoint/2010/main" Requires="p14">
      <p:transition spd="slow" p14:dur="2000" advTm="79276"/>
    </mc:Choice>
    <mc:Fallback>
      <p:transition spd="slow" advTm="79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8D82C-37C7-4A6C-8BD5-E694312CF431}"/>
              </a:ext>
            </a:extLst>
          </p:cNvPr>
          <p:cNvSpPr>
            <a:spLocks noGrp="1"/>
          </p:cNvSpPr>
          <p:nvPr>
            <p:ph type="title"/>
          </p:nvPr>
        </p:nvSpPr>
        <p:spPr/>
        <p:txBody>
          <a:bodyPr/>
          <a:lstStyle/>
          <a:p>
            <a:r>
              <a:rPr lang="en-IN" dirty="0"/>
              <a:t>EXAMPLES </a:t>
            </a:r>
          </a:p>
        </p:txBody>
      </p:sp>
      <p:pic>
        <p:nvPicPr>
          <p:cNvPr id="12290" name="Picture 2" descr="6.9. The Insertion Sort — Problem Solving with Algorithms and Data ...">
            <a:extLst>
              <a:ext uri="{FF2B5EF4-FFF2-40B4-BE49-F238E27FC236}">
                <a16:creationId xmlns:a16="http://schemas.microsoft.com/office/drawing/2014/main" id="{1763C778-F7A8-480A-81CA-E62725049EB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447580" y="1924843"/>
            <a:ext cx="4334719" cy="4191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cursive Insertion Sort - GeeksforGeeks">
            <a:extLst>
              <a:ext uri="{FF2B5EF4-FFF2-40B4-BE49-F238E27FC236}">
                <a16:creationId xmlns:a16="http://schemas.microsoft.com/office/drawing/2014/main" id="{46911E74-E165-4DAA-99E7-F33107AC71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2" y="1924843"/>
            <a:ext cx="4334719" cy="4191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Ink 2">
                <a:extLst>
                  <a:ext uri="{FF2B5EF4-FFF2-40B4-BE49-F238E27FC236}">
                    <a16:creationId xmlns:a16="http://schemas.microsoft.com/office/drawing/2014/main" id="{0D97258D-2D35-48C3-BFA9-48882C940633}"/>
                  </a:ext>
                </a:extLst>
              </p14:cNvPr>
              <p14:cNvContentPartPr/>
              <p14:nvPr>
                <p:extLst>
                  <p:ext uri="{42D2F446-02D8-4167-A562-619A0277C38B}">
                    <p15:isNarration xmlns:p15="http://schemas.microsoft.com/office/powerpoint/2012/main" val="1"/>
                  </p:ext>
                </p:extLst>
              </p14:nvPr>
            </p14:nvContentPartPr>
            <p14:xfrm>
              <a:off x="1945080" y="1863000"/>
              <a:ext cx="8612280" cy="4201200"/>
            </p14:xfrm>
          </p:contentPart>
        </mc:Choice>
        <mc:Fallback>
          <p:pic>
            <p:nvPicPr>
              <p:cNvPr id="3" name="Ink 2">
                <a:extLst>
                  <a:ext uri="{FF2B5EF4-FFF2-40B4-BE49-F238E27FC236}">
                    <a16:creationId xmlns:a16="http://schemas.microsoft.com/office/drawing/2014/main" id="{0D97258D-2D35-48C3-BFA9-48882C940633}"/>
                  </a:ext>
                </a:extLst>
              </p:cNvPr>
              <p:cNvPicPr>
                <a:picLocks noGrp="1" noRot="1" noChangeAspect="1" noMove="1" noResize="1" noEditPoints="1" noAdjustHandles="1" noChangeArrowheads="1" noChangeShapeType="1"/>
              </p:cNvPicPr>
              <p:nvPr/>
            </p:nvPicPr>
            <p:blipFill>
              <a:blip r:embed="rId7"/>
              <a:stretch>
                <a:fillRect/>
              </a:stretch>
            </p:blipFill>
            <p:spPr>
              <a:xfrm>
                <a:off x="1935720" y="1853640"/>
                <a:ext cx="8631000" cy="4219920"/>
              </a:xfrm>
              <a:prstGeom prst="rect">
                <a:avLst/>
              </a:prstGeom>
            </p:spPr>
          </p:pic>
        </mc:Fallback>
      </mc:AlternateContent>
      <p:pic>
        <p:nvPicPr>
          <p:cNvPr id="4" name="Audio 3">
            <a:hlinkClick r:id="" action="ppaction://media"/>
            <a:extLst>
              <a:ext uri="{FF2B5EF4-FFF2-40B4-BE49-F238E27FC236}">
                <a16:creationId xmlns:a16="http://schemas.microsoft.com/office/drawing/2014/main" id="{01AB9E52-C7E7-4C9E-A8E3-DF6EFCCBA06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45970371"/>
      </p:ext>
    </p:extLst>
  </p:cSld>
  <p:clrMapOvr>
    <a:masterClrMapping/>
  </p:clrMapOvr>
  <mc:AlternateContent xmlns:mc="http://schemas.openxmlformats.org/markup-compatibility/2006">
    <mc:Choice xmlns:p14="http://schemas.microsoft.com/office/powerpoint/2010/main" Requires="p14">
      <p:transition spd="slow" p14:dur="2000" advTm="119969"/>
    </mc:Choice>
    <mc:Fallback>
      <p:transition spd="slow" advTm="119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312-8BDC-4DE0-9DC1-6638BF6CEAF4}"/>
              </a:ext>
            </a:extLst>
          </p:cNvPr>
          <p:cNvSpPr>
            <a:spLocks noGrp="1"/>
          </p:cNvSpPr>
          <p:nvPr>
            <p:ph type="title"/>
          </p:nvPr>
        </p:nvSpPr>
        <p:spPr>
          <a:xfrm>
            <a:off x="1790700" y="342900"/>
            <a:ext cx="8829675" cy="877888"/>
          </a:xfrm>
        </p:spPr>
        <p:txBody>
          <a:bodyPr>
            <a:normAutofit/>
          </a:bodyPr>
          <a:lstStyle/>
          <a:p>
            <a:r>
              <a:rPr lang="en-IN" sz="4000" u="sng" dirty="0">
                <a:solidFill>
                  <a:schemeClr val="tx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ADVANTAGES and disadvantages</a:t>
            </a:r>
          </a:p>
        </p:txBody>
      </p:sp>
      <p:sp>
        <p:nvSpPr>
          <p:cNvPr id="3" name="Content Placeholder 2">
            <a:extLst>
              <a:ext uri="{FF2B5EF4-FFF2-40B4-BE49-F238E27FC236}">
                <a16:creationId xmlns:a16="http://schemas.microsoft.com/office/drawing/2014/main" id="{3251AADE-819D-4A58-A762-A0351BD406FF}"/>
              </a:ext>
            </a:extLst>
          </p:cNvPr>
          <p:cNvSpPr>
            <a:spLocks noGrp="1"/>
          </p:cNvSpPr>
          <p:nvPr>
            <p:ph idx="1"/>
          </p:nvPr>
        </p:nvSpPr>
        <p:spPr>
          <a:xfrm>
            <a:off x="1141412" y="1504950"/>
            <a:ext cx="9905999" cy="5105400"/>
          </a:xfrm>
        </p:spPr>
        <p:txBody>
          <a:bodyPr>
            <a:normAutofit lnSpcReduction="10000"/>
          </a:bodyPr>
          <a:lstStyle/>
          <a:p>
            <a:r>
              <a:rPr lang="en-IN" sz="33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SELECTION SORT :</a:t>
            </a:r>
          </a:p>
          <a:p>
            <a:pPr>
              <a:buFont typeface="Wingdings" panose="05000000000000000000" pitchFamily="2" charset="2"/>
              <a:buChar char="ü"/>
            </a:pPr>
            <a:r>
              <a:rPr lang="en-IN"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US"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main advantage of the selection sort is that it performs well on a small list. Furthermore, because it is an in-place sorting algorithm, no additional temporary storage is required beyond what is needed to hold the original list. </a:t>
            </a:r>
          </a:p>
          <a:p>
            <a:pPr>
              <a:buFont typeface="Wingdings" panose="05000000000000000000" pitchFamily="2" charset="2"/>
              <a:buChar char="ü"/>
            </a:pPr>
            <a:r>
              <a:rPr lang="en-US"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primary disadvantage of the selection sort is its poor efficiency when dealing with a huge list of items. The selection sort requires n-squared number of steps for sorting n elements. Additionally, its performance is easily influenced by the initial ordering of the items before the sorting process. Because of this, the selection sort is only suitable for a list of few elements that are in random order.</a:t>
            </a:r>
            <a:endParaRPr lang="en-IN"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8" name="Ink 7">
                <a:extLst>
                  <a:ext uri="{FF2B5EF4-FFF2-40B4-BE49-F238E27FC236}">
                    <a16:creationId xmlns:a16="http://schemas.microsoft.com/office/drawing/2014/main" id="{5DFF79E7-4F57-440A-B064-C44B44048209}"/>
                  </a:ext>
                </a:extLst>
              </p14:cNvPr>
              <p14:cNvContentPartPr/>
              <p14:nvPr>
                <p:extLst>
                  <p:ext uri="{42D2F446-02D8-4167-A562-619A0277C38B}">
                    <p15:isNarration xmlns:p15="http://schemas.microsoft.com/office/powerpoint/2012/main" val="1"/>
                  </p:ext>
                </p:extLst>
              </p14:nvPr>
            </p14:nvContentPartPr>
            <p14:xfrm>
              <a:off x="2154960" y="3004560"/>
              <a:ext cx="6648840" cy="2977560"/>
            </p14:xfrm>
          </p:contentPart>
        </mc:Choice>
        <mc:Fallback>
          <p:pic>
            <p:nvPicPr>
              <p:cNvPr id="8" name="Ink 7">
                <a:extLst>
                  <a:ext uri="{FF2B5EF4-FFF2-40B4-BE49-F238E27FC236}">
                    <a16:creationId xmlns:a16="http://schemas.microsoft.com/office/drawing/2014/main" id="{5DFF79E7-4F57-440A-B064-C44B44048209}"/>
                  </a:ext>
                </a:extLst>
              </p:cNvPr>
              <p:cNvPicPr>
                <a:picLocks noGrp="1" noRot="1" noChangeAspect="1" noMove="1" noResize="1" noEditPoints="1" noAdjustHandles="1" noChangeArrowheads="1" noChangeShapeType="1"/>
              </p:cNvPicPr>
              <p:nvPr/>
            </p:nvPicPr>
            <p:blipFill>
              <a:blip r:embed="rId5"/>
              <a:stretch>
                <a:fillRect/>
              </a:stretch>
            </p:blipFill>
            <p:spPr>
              <a:xfrm>
                <a:off x="2145600" y="2995200"/>
                <a:ext cx="6667560" cy="2996280"/>
              </a:xfrm>
              <a:prstGeom prst="rect">
                <a:avLst/>
              </a:prstGeom>
            </p:spPr>
          </p:pic>
        </mc:Fallback>
      </mc:AlternateContent>
      <p:pic>
        <p:nvPicPr>
          <p:cNvPr id="9" name="Audio 8">
            <a:hlinkClick r:id="" action="ppaction://media"/>
            <a:extLst>
              <a:ext uri="{FF2B5EF4-FFF2-40B4-BE49-F238E27FC236}">
                <a16:creationId xmlns:a16="http://schemas.microsoft.com/office/drawing/2014/main" id="{66ADD06E-9134-4BFB-A728-B1DF726735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04603914"/>
      </p:ext>
    </p:extLst>
  </p:cSld>
  <p:clrMapOvr>
    <a:masterClrMapping/>
  </p:clrMapOvr>
  <mc:AlternateContent xmlns:mc="http://schemas.openxmlformats.org/markup-compatibility/2006">
    <mc:Choice xmlns:p14="http://schemas.microsoft.com/office/powerpoint/2010/main" Requires="p14">
      <p:transition spd="slow" p14:dur="2000" advTm="53622"/>
    </mc:Choice>
    <mc:Fallback>
      <p:transition spd="slow" advTm="53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9C4D9C-D46D-4877-91C3-1A211F1767BD}"/>
              </a:ext>
            </a:extLst>
          </p:cNvPr>
          <p:cNvSpPr>
            <a:spLocks noGrp="1"/>
          </p:cNvSpPr>
          <p:nvPr>
            <p:ph type="ctrTitle"/>
          </p:nvPr>
        </p:nvSpPr>
        <p:spPr>
          <a:xfrm>
            <a:off x="3047999" y="868362"/>
            <a:ext cx="8791575" cy="2387600"/>
          </a:xfrm>
        </p:spPr>
        <p:txBody>
          <a:bodyPr>
            <a:normAutofit/>
          </a:bodyPr>
          <a:lstStyle/>
          <a:p>
            <a:r>
              <a:rPr lang="en-IN" sz="5400" u="sng"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selecTION</a:t>
            </a:r>
            <a:r>
              <a:rPr lang="en-IN" sz="54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SORT</a:t>
            </a:r>
          </a:p>
        </p:txBody>
      </p:sp>
      <p:sp>
        <p:nvSpPr>
          <p:cNvPr id="5" name="Subtitle 4">
            <a:extLst>
              <a:ext uri="{FF2B5EF4-FFF2-40B4-BE49-F238E27FC236}">
                <a16:creationId xmlns:a16="http://schemas.microsoft.com/office/drawing/2014/main" id="{CAE9727A-D7CE-4FC5-BAF0-80F28E82F24E}"/>
              </a:ext>
            </a:extLst>
          </p:cNvPr>
          <p:cNvSpPr>
            <a:spLocks noGrp="1"/>
          </p:cNvSpPr>
          <p:nvPr>
            <p:ph type="subTitle" idx="1"/>
          </p:nvPr>
        </p:nvSpPr>
        <p:spPr>
          <a:xfrm>
            <a:off x="3047999" y="3602039"/>
            <a:ext cx="2823703" cy="1655762"/>
          </a:xfrm>
        </p:spPr>
        <p:txBody>
          <a:bodyPr/>
          <a:lstStyle/>
          <a:p>
            <a:pPr marL="342900" indent="-342900">
              <a:buFont typeface="Arial" panose="020B0604020202020204" pitchFamily="34" charset="0"/>
              <a:buChar char="•"/>
            </a:pPr>
            <a:r>
              <a:rPr lang="en-IN" dirty="0">
                <a:solidFill>
                  <a:schemeClr val="accent2">
                    <a:lumMod val="40000"/>
                    <a:lumOff val="60000"/>
                  </a:schemeClr>
                </a:solidFill>
                <a:latin typeface="Cambria" panose="02040503050406030204" pitchFamily="18" charset="0"/>
                <a:ea typeface="Cambria" panose="02040503050406030204" pitchFamily="18" charset="0"/>
              </a:rPr>
              <a:t>Code snippet</a:t>
            </a:r>
          </a:p>
          <a:p>
            <a:pPr marL="342900" indent="-342900">
              <a:buFont typeface="Arial" panose="020B0604020202020204" pitchFamily="34" charset="0"/>
              <a:buChar char="•"/>
            </a:pPr>
            <a:r>
              <a:rPr lang="en-IN" dirty="0">
                <a:solidFill>
                  <a:schemeClr val="accent2">
                    <a:lumMod val="40000"/>
                    <a:lumOff val="60000"/>
                  </a:schemeClr>
                </a:solidFill>
                <a:latin typeface="Cambria" panose="02040503050406030204" pitchFamily="18" charset="0"/>
                <a:ea typeface="Cambria" panose="02040503050406030204" pitchFamily="18" charset="0"/>
              </a:rPr>
              <a:t>Time complexity</a:t>
            </a:r>
          </a:p>
          <a:p>
            <a:pPr marL="342900" indent="-342900">
              <a:buFont typeface="Arial" panose="020B0604020202020204" pitchFamily="34" charset="0"/>
              <a:buChar char="•"/>
            </a:pPr>
            <a:r>
              <a:rPr lang="en-IN" dirty="0">
                <a:solidFill>
                  <a:schemeClr val="accent2">
                    <a:lumMod val="40000"/>
                    <a:lumOff val="60000"/>
                  </a:schemeClr>
                </a:solidFill>
                <a:latin typeface="Cambria" panose="02040503050406030204" pitchFamily="18" charset="0"/>
                <a:ea typeface="Cambria" panose="02040503050406030204" pitchFamily="18" charset="0"/>
              </a:rPr>
              <a:t>examples</a:t>
            </a:r>
          </a:p>
        </p:txBody>
      </p:sp>
      <p:pic>
        <p:nvPicPr>
          <p:cNvPr id="7" name="Audio 6">
            <a:hlinkClick r:id="" action="ppaction://media"/>
            <a:extLst>
              <a:ext uri="{FF2B5EF4-FFF2-40B4-BE49-F238E27FC236}">
                <a16:creationId xmlns:a16="http://schemas.microsoft.com/office/drawing/2014/main" id="{1546E4D2-1DC5-43D2-BCD6-9E69696094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64605729"/>
      </p:ext>
    </p:extLst>
  </p:cSld>
  <p:clrMapOvr>
    <a:masterClrMapping/>
  </p:clrMapOvr>
  <mc:AlternateContent xmlns:mc="http://schemas.openxmlformats.org/markup-compatibility/2006">
    <mc:Choice xmlns:p14="http://schemas.microsoft.com/office/powerpoint/2010/main" Requires="p14">
      <p:transition spd="slow" p14:dur="2000" advTm="10514"/>
    </mc:Choice>
    <mc:Fallback>
      <p:transition spd="slow" advTm="10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C745-9A27-4CD8-B810-16C247E66A51}"/>
              </a:ext>
            </a:extLst>
          </p:cNvPr>
          <p:cNvSpPr>
            <a:spLocks noGrp="1"/>
          </p:cNvSpPr>
          <p:nvPr>
            <p:ph type="title"/>
          </p:nvPr>
        </p:nvSpPr>
        <p:spPr>
          <a:xfrm>
            <a:off x="1998663" y="189893"/>
            <a:ext cx="8916987" cy="1478570"/>
          </a:xfrm>
        </p:spPr>
        <p:txBody>
          <a:bodyPr>
            <a:normAutofit/>
          </a:bodyPr>
          <a:lstStyle/>
          <a:p>
            <a:r>
              <a:rPr lang="en-IN" sz="4000" u="sng" dirty="0">
                <a:solidFill>
                  <a:schemeClr val="tx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ADVANTAGES and disadvantages</a:t>
            </a:r>
            <a:endParaRPr lang="en-IN" sz="4000" dirty="0"/>
          </a:p>
        </p:txBody>
      </p:sp>
      <p:sp>
        <p:nvSpPr>
          <p:cNvPr id="3" name="Content Placeholder 2">
            <a:extLst>
              <a:ext uri="{FF2B5EF4-FFF2-40B4-BE49-F238E27FC236}">
                <a16:creationId xmlns:a16="http://schemas.microsoft.com/office/drawing/2014/main" id="{3023D4EA-4B16-41AF-B636-947DDF52ABFF}"/>
              </a:ext>
            </a:extLst>
          </p:cNvPr>
          <p:cNvSpPr>
            <a:spLocks noGrp="1"/>
          </p:cNvSpPr>
          <p:nvPr>
            <p:ph idx="1"/>
          </p:nvPr>
        </p:nvSpPr>
        <p:spPr>
          <a:xfrm>
            <a:off x="1141412" y="1668463"/>
            <a:ext cx="9905999" cy="4932362"/>
          </a:xfrm>
        </p:spPr>
        <p:txBody>
          <a:bodyPr>
            <a:normAutofit/>
          </a:bodyPr>
          <a:lstStyle/>
          <a:p>
            <a:r>
              <a:rPr lang="en-US" sz="35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INSERTION SORT :</a:t>
            </a:r>
          </a:p>
          <a:p>
            <a:pPr>
              <a:buFont typeface="Wingdings" panose="05000000000000000000" pitchFamily="2" charset="2"/>
              <a:buChar char="ü"/>
            </a:pPr>
            <a:r>
              <a:rPr lang="en-US"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main advantage of the insertion sort is its simplicity. It also exhibits a good performance when dealing with a small list. The insertion sort is an in-place sorting algorithm so the space requirement is minimal. 	</a:t>
            </a:r>
          </a:p>
          <a:p>
            <a:pPr>
              <a:buFont typeface="Wingdings" panose="05000000000000000000" pitchFamily="2" charset="2"/>
              <a:buChar char="ü"/>
            </a:pPr>
            <a:r>
              <a:rPr lang="en-US"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disadvantage of the insertion sort is that it does not perform as well as other, better sorting algorithms. With n-squared steps required for every n element to be sorted, the insertion sort does not deal well with a huge list. Therefore, the insertion sort is particularly useful only when sorting a list of few items.</a:t>
            </a:r>
            <a:endParaRPr lang="en-IN"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D86D1538-4165-4706-A69C-5554C861E703}"/>
                  </a:ext>
                </a:extLst>
              </p14:cNvPr>
              <p14:cNvContentPartPr/>
              <p14:nvPr>
                <p:extLst>
                  <p:ext uri="{42D2F446-02D8-4167-A562-619A0277C38B}">
                    <p15:isNarration xmlns:p15="http://schemas.microsoft.com/office/powerpoint/2012/main" val="1"/>
                  </p:ext>
                </p:extLst>
              </p14:nvPr>
            </p14:nvContentPartPr>
            <p14:xfrm>
              <a:off x="4785120" y="3406320"/>
              <a:ext cx="3918240" cy="384120"/>
            </p14:xfrm>
          </p:contentPart>
        </mc:Choice>
        <mc:Fallback>
          <p:pic>
            <p:nvPicPr>
              <p:cNvPr id="4" name="Ink 3">
                <a:extLst>
                  <a:ext uri="{FF2B5EF4-FFF2-40B4-BE49-F238E27FC236}">
                    <a16:creationId xmlns:a16="http://schemas.microsoft.com/office/drawing/2014/main" id="{D86D1538-4165-4706-A69C-5554C861E703}"/>
                  </a:ext>
                </a:extLst>
              </p:cNvPr>
              <p:cNvPicPr>
                <a:picLocks noGrp="1" noRot="1" noChangeAspect="1" noMove="1" noResize="1" noEditPoints="1" noAdjustHandles="1" noChangeArrowheads="1" noChangeShapeType="1"/>
              </p:cNvPicPr>
              <p:nvPr/>
            </p:nvPicPr>
            <p:blipFill>
              <a:blip r:embed="rId5"/>
              <a:stretch>
                <a:fillRect/>
              </a:stretch>
            </p:blipFill>
            <p:spPr>
              <a:xfrm>
                <a:off x="4775760" y="3396960"/>
                <a:ext cx="3936960" cy="402840"/>
              </a:xfrm>
              <a:prstGeom prst="rect">
                <a:avLst/>
              </a:prstGeom>
            </p:spPr>
          </p:pic>
        </mc:Fallback>
      </mc:AlternateContent>
      <p:pic>
        <p:nvPicPr>
          <p:cNvPr id="5" name="Audio 4">
            <a:hlinkClick r:id="" action="ppaction://media"/>
            <a:extLst>
              <a:ext uri="{FF2B5EF4-FFF2-40B4-BE49-F238E27FC236}">
                <a16:creationId xmlns:a16="http://schemas.microsoft.com/office/drawing/2014/main" id="{A0ADB940-BD9B-4234-9CE7-6ECB6C2873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74674806"/>
      </p:ext>
    </p:extLst>
  </p:cSld>
  <p:clrMapOvr>
    <a:masterClrMapping/>
  </p:clrMapOvr>
  <mc:AlternateContent xmlns:mc="http://schemas.openxmlformats.org/markup-compatibility/2006">
    <mc:Choice xmlns:p14="http://schemas.microsoft.com/office/powerpoint/2010/main" Requires="p14">
      <p:transition spd="slow" p14:dur="2000" advTm="42920"/>
    </mc:Choice>
    <mc:Fallback>
      <p:transition spd="slow" advTm="4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35979-CC7D-42DD-9195-441ACEFA34BC}"/>
              </a:ext>
            </a:extLst>
          </p:cNvPr>
          <p:cNvSpPr>
            <a:spLocks noGrp="1"/>
          </p:cNvSpPr>
          <p:nvPr>
            <p:ph type="title"/>
          </p:nvPr>
        </p:nvSpPr>
        <p:spPr>
          <a:xfrm>
            <a:off x="3713161" y="2897187"/>
            <a:ext cx="4002089" cy="919163"/>
          </a:xfrm>
        </p:spPr>
        <p:txBody>
          <a:bodyPr>
            <a:normAutofit/>
          </a:bodyPr>
          <a:lstStyle/>
          <a:p>
            <a:r>
              <a:rPr lang="en-IN" sz="54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THANKYOU</a:t>
            </a:r>
          </a:p>
        </p:txBody>
      </p:sp>
      <p:sp>
        <p:nvSpPr>
          <p:cNvPr id="5" name="Text Placeholder 4">
            <a:extLst>
              <a:ext uri="{FF2B5EF4-FFF2-40B4-BE49-F238E27FC236}">
                <a16:creationId xmlns:a16="http://schemas.microsoft.com/office/drawing/2014/main" id="{48D3D4C8-5539-4B53-B0D0-05E7D1A7A293}"/>
              </a:ext>
            </a:extLst>
          </p:cNvPr>
          <p:cNvSpPr>
            <a:spLocks noGrp="1"/>
          </p:cNvSpPr>
          <p:nvPr>
            <p:ph type="body" idx="1"/>
          </p:nvPr>
        </p:nvSpPr>
        <p:spPr/>
        <p:txBody>
          <a:bodyPr/>
          <a:lstStyle/>
          <a:p>
            <a:endParaRPr lang="en-IN"/>
          </a:p>
        </p:txBody>
      </p:sp>
      <p:pic>
        <p:nvPicPr>
          <p:cNvPr id="3" name="Audio 2">
            <a:hlinkClick r:id="" action="ppaction://media"/>
            <a:extLst>
              <a:ext uri="{FF2B5EF4-FFF2-40B4-BE49-F238E27FC236}">
                <a16:creationId xmlns:a16="http://schemas.microsoft.com/office/drawing/2014/main" id="{65EA58B0-5E62-4480-B2E3-79A8A9FB82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55443152"/>
      </p:ext>
    </p:extLst>
  </p:cSld>
  <p:clrMapOvr>
    <a:masterClrMapping/>
  </p:clrMapOvr>
  <mc:AlternateContent xmlns:mc="http://schemas.openxmlformats.org/markup-compatibility/2006">
    <mc:Choice xmlns:p14="http://schemas.microsoft.com/office/powerpoint/2010/main" Requires="p14">
      <p:transition spd="slow" p14:dur="2000" advTm="7989"/>
    </mc:Choice>
    <mc:Fallback>
      <p:transition spd="slow" advTm="7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446A-0515-4795-8E75-7A529A3CC79B}"/>
              </a:ext>
            </a:extLst>
          </p:cNvPr>
          <p:cNvSpPr>
            <a:spLocks noGrp="1"/>
          </p:cNvSpPr>
          <p:nvPr>
            <p:ph type="title"/>
          </p:nvPr>
        </p:nvSpPr>
        <p:spPr>
          <a:xfrm>
            <a:off x="3248025" y="327514"/>
            <a:ext cx="5762625" cy="1478570"/>
          </a:xfrm>
        </p:spPr>
        <p:txBody>
          <a:bodyPr>
            <a:normAutofit/>
          </a:bodyPr>
          <a:lstStyle/>
          <a:p>
            <a:r>
              <a:rPr lang="en-IN" sz="4800" u="sng" dirty="0">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SELECTION SORT</a:t>
            </a:r>
          </a:p>
        </p:txBody>
      </p:sp>
      <p:sp>
        <p:nvSpPr>
          <p:cNvPr id="3" name="Content Placeholder 2">
            <a:extLst>
              <a:ext uri="{FF2B5EF4-FFF2-40B4-BE49-F238E27FC236}">
                <a16:creationId xmlns:a16="http://schemas.microsoft.com/office/drawing/2014/main" id="{DA90C311-7DE0-480F-BBD9-5A28EF4DB0C0}"/>
              </a:ext>
            </a:extLst>
          </p:cNvPr>
          <p:cNvSpPr>
            <a:spLocks noGrp="1"/>
          </p:cNvSpPr>
          <p:nvPr>
            <p:ph idx="1"/>
          </p:nvPr>
        </p:nvSpPr>
        <p:spPr>
          <a:xfrm>
            <a:off x="1160462" y="1592262"/>
            <a:ext cx="6345237" cy="4865687"/>
          </a:xfrm>
        </p:spPr>
        <p:txBody>
          <a:bodyPr>
            <a:normAutofit lnSpcReduction="10000"/>
          </a:bodyPr>
          <a:lstStyle/>
          <a:p>
            <a:r>
              <a:rPr lang="en-IN"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selection sort algorithm sorts an array by repeatedly finding the minimum element from unsorted part and putting it at the beginning. The algorithm maintains two subarrays in a given array</a:t>
            </a:r>
          </a:p>
          <a:p>
            <a:pPr marL="457200" indent="-457200">
              <a:buFont typeface="+mj-lt"/>
              <a:buAutoNum type="arabicPeriod"/>
            </a:pPr>
            <a:r>
              <a:rPr lang="en-IN"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subarray which is already sorted</a:t>
            </a:r>
          </a:p>
          <a:p>
            <a:pPr marL="457200" indent="-457200">
              <a:buFont typeface="+mj-lt"/>
              <a:buAutoNum type="arabicPeriod"/>
            </a:pPr>
            <a:r>
              <a:rPr lang="en-IN"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Remaining subarray which is unsorted	</a:t>
            </a:r>
          </a:p>
        </p:txBody>
      </p:sp>
      <p:pic>
        <p:nvPicPr>
          <p:cNvPr id="3078" name="Picture 6" descr="Selection sort C++ Implementation | ProgrammerCave">
            <a:extLst>
              <a:ext uri="{FF2B5EF4-FFF2-40B4-BE49-F238E27FC236}">
                <a16:creationId xmlns:a16="http://schemas.microsoft.com/office/drawing/2014/main" id="{0D6AC63F-1294-4EBF-9D06-3DE94C304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8575" y="1772257"/>
            <a:ext cx="3449638" cy="46856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16" name="Ink 15">
                <a:extLst>
                  <a:ext uri="{FF2B5EF4-FFF2-40B4-BE49-F238E27FC236}">
                    <a16:creationId xmlns:a16="http://schemas.microsoft.com/office/drawing/2014/main" id="{E285FAAF-D306-4414-83A6-EEE74734A64D}"/>
                  </a:ext>
                </a:extLst>
              </p14:cNvPr>
              <p14:cNvContentPartPr/>
              <p14:nvPr>
                <p:extLst>
                  <p:ext uri="{42D2F446-02D8-4167-A562-619A0277C38B}">
                    <p15:isNarration xmlns:p15="http://schemas.microsoft.com/office/powerpoint/2012/main" val="1"/>
                  </p:ext>
                </p:extLst>
              </p14:nvPr>
            </p14:nvContentPartPr>
            <p14:xfrm>
              <a:off x="3853800" y="2192040"/>
              <a:ext cx="7269840" cy="4045680"/>
            </p14:xfrm>
          </p:contentPart>
        </mc:Choice>
        <mc:Fallback>
          <p:pic>
            <p:nvPicPr>
              <p:cNvPr id="16" name="Ink 15">
                <a:extLst>
                  <a:ext uri="{FF2B5EF4-FFF2-40B4-BE49-F238E27FC236}">
                    <a16:creationId xmlns:a16="http://schemas.microsoft.com/office/drawing/2014/main" id="{E285FAAF-D306-4414-83A6-EEE74734A64D}"/>
                  </a:ext>
                </a:extLst>
              </p:cNvPr>
              <p:cNvPicPr>
                <a:picLocks noGrp="1" noRot="1" noChangeAspect="1" noMove="1" noResize="1" noEditPoints="1" noAdjustHandles="1" noChangeArrowheads="1" noChangeShapeType="1"/>
              </p:cNvPicPr>
              <p:nvPr/>
            </p:nvPicPr>
            <p:blipFill>
              <a:blip r:embed="rId6"/>
              <a:stretch>
                <a:fillRect/>
              </a:stretch>
            </p:blipFill>
            <p:spPr>
              <a:xfrm>
                <a:off x="3844440" y="2182680"/>
                <a:ext cx="7288560" cy="4064400"/>
              </a:xfrm>
              <a:prstGeom prst="rect">
                <a:avLst/>
              </a:prstGeom>
            </p:spPr>
          </p:pic>
        </mc:Fallback>
      </mc:AlternateContent>
      <p:pic>
        <p:nvPicPr>
          <p:cNvPr id="17" name="Audio 16">
            <a:hlinkClick r:id="" action="ppaction://media"/>
            <a:extLst>
              <a:ext uri="{FF2B5EF4-FFF2-40B4-BE49-F238E27FC236}">
                <a16:creationId xmlns:a16="http://schemas.microsoft.com/office/drawing/2014/main" id="{38A2D3A8-0C55-4A31-AAAD-91A6CD9DE4C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20711438"/>
      </p:ext>
    </p:extLst>
  </p:cSld>
  <p:clrMapOvr>
    <a:masterClrMapping/>
  </p:clrMapOvr>
  <mc:AlternateContent xmlns:mc="http://schemas.openxmlformats.org/markup-compatibility/2006">
    <mc:Choice xmlns:p14="http://schemas.microsoft.com/office/powerpoint/2010/main" Requires="p14">
      <p:transition spd="slow" p14:dur="2000" advTm="82862"/>
    </mc:Choice>
    <mc:Fallback>
      <p:transition spd="slow" advTm="82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59"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md type="call" cmd="playFrom(0.0)">
                                      <p:cBhvr>
                                        <p:cTn id="9"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8733-9597-480E-B0FB-43519949BEE3}"/>
              </a:ext>
            </a:extLst>
          </p:cNvPr>
          <p:cNvSpPr>
            <a:spLocks noGrp="1"/>
          </p:cNvSpPr>
          <p:nvPr>
            <p:ph type="title"/>
          </p:nvPr>
        </p:nvSpPr>
        <p:spPr>
          <a:xfrm>
            <a:off x="1733550" y="274639"/>
            <a:ext cx="9124950" cy="1096962"/>
          </a:xfrm>
        </p:spPr>
        <p:txBody>
          <a:bodyPr>
            <a:normAutofit/>
          </a:bodyPr>
          <a:lstStyle/>
          <a:p>
            <a:r>
              <a:rPr lang="en-IN" sz="4000" u="sng" dirty="0">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STABILITY  in  </a:t>
            </a:r>
            <a:r>
              <a:rPr lang="en-IN" sz="4000" u="sng" dirty="0" err="1">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SORTing</a:t>
            </a:r>
            <a:r>
              <a:rPr lang="en-IN" sz="4000" u="sng" dirty="0">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algorithms</a:t>
            </a:r>
          </a:p>
        </p:txBody>
      </p:sp>
      <p:sp>
        <p:nvSpPr>
          <p:cNvPr id="3" name="Content Placeholder 2">
            <a:extLst>
              <a:ext uri="{FF2B5EF4-FFF2-40B4-BE49-F238E27FC236}">
                <a16:creationId xmlns:a16="http://schemas.microsoft.com/office/drawing/2014/main" id="{8FF0A40D-F4CE-48DB-807A-6657441C68BB}"/>
              </a:ext>
            </a:extLst>
          </p:cNvPr>
          <p:cNvSpPr>
            <a:spLocks noGrp="1"/>
          </p:cNvSpPr>
          <p:nvPr>
            <p:ph idx="1"/>
          </p:nvPr>
        </p:nvSpPr>
        <p:spPr>
          <a:xfrm>
            <a:off x="817563" y="1510506"/>
            <a:ext cx="7031037" cy="3541714"/>
          </a:xfrm>
        </p:spPr>
        <p:txBody>
          <a:bodyPr>
            <a:noAutofit/>
          </a:bodyPr>
          <a:lstStyle/>
          <a:p>
            <a:r>
              <a:rPr lang="en-IN"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 sorting algorithm is said to be stable if two objects with equal or same keys </a:t>
            </a:r>
            <a:r>
              <a:rPr lang="en-US"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appear in the same order in sorted output as they appear in the input array to be sorted.</a:t>
            </a:r>
          </a:p>
          <a:p>
            <a:r>
              <a:rPr lang="en-US"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Selection sort can be made Stable if instead of swapping, the minimum element is placed in its position without swapping i.e. by placing the number in its position by pushing every element one step forward.</a:t>
            </a:r>
            <a:endParaRPr lang="en-IN" sz="28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2">
            <a:extLst>
              <a:ext uri="{FF2B5EF4-FFF2-40B4-BE49-F238E27FC236}">
                <a16:creationId xmlns:a16="http://schemas.microsoft.com/office/drawing/2014/main" id="{D4A0A7CA-1DB0-4FA2-A1A7-49C48672F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1706560"/>
            <a:ext cx="3629025" cy="38750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8" name="Ink 7">
                <a:extLst>
                  <a:ext uri="{FF2B5EF4-FFF2-40B4-BE49-F238E27FC236}">
                    <a16:creationId xmlns:a16="http://schemas.microsoft.com/office/drawing/2014/main" id="{E39EAFAD-7833-4271-8AF8-B5BD699F1327}"/>
                  </a:ext>
                </a:extLst>
              </p14:cNvPr>
              <p14:cNvContentPartPr/>
              <p14:nvPr>
                <p:extLst>
                  <p:ext uri="{42D2F446-02D8-4167-A562-619A0277C38B}">
                    <p15:isNarration xmlns:p15="http://schemas.microsoft.com/office/powerpoint/2012/main" val="1"/>
                  </p:ext>
                </p:extLst>
              </p14:nvPr>
            </p14:nvContentPartPr>
            <p14:xfrm>
              <a:off x="8867520" y="2657520"/>
              <a:ext cx="2338200" cy="2986560"/>
            </p14:xfrm>
          </p:contentPart>
        </mc:Choice>
        <mc:Fallback>
          <p:pic>
            <p:nvPicPr>
              <p:cNvPr id="8" name="Ink 7">
                <a:extLst>
                  <a:ext uri="{FF2B5EF4-FFF2-40B4-BE49-F238E27FC236}">
                    <a16:creationId xmlns:a16="http://schemas.microsoft.com/office/drawing/2014/main" id="{E39EAFAD-7833-4271-8AF8-B5BD699F1327}"/>
                  </a:ext>
                </a:extLst>
              </p:cNvPr>
              <p:cNvPicPr>
                <a:picLocks noGrp="1" noRot="1" noChangeAspect="1" noMove="1" noResize="1" noEditPoints="1" noAdjustHandles="1" noChangeArrowheads="1" noChangeShapeType="1"/>
              </p:cNvPicPr>
              <p:nvPr/>
            </p:nvPicPr>
            <p:blipFill>
              <a:blip r:embed="rId6"/>
              <a:stretch>
                <a:fillRect/>
              </a:stretch>
            </p:blipFill>
            <p:spPr>
              <a:xfrm>
                <a:off x="8858160" y="2648160"/>
                <a:ext cx="2356920" cy="3005280"/>
              </a:xfrm>
              <a:prstGeom prst="rect">
                <a:avLst/>
              </a:prstGeom>
            </p:spPr>
          </p:pic>
        </mc:Fallback>
      </mc:AlternateContent>
      <p:pic>
        <p:nvPicPr>
          <p:cNvPr id="9" name="Audio 8">
            <a:hlinkClick r:id="" action="ppaction://media"/>
            <a:extLst>
              <a:ext uri="{FF2B5EF4-FFF2-40B4-BE49-F238E27FC236}">
                <a16:creationId xmlns:a16="http://schemas.microsoft.com/office/drawing/2014/main" id="{D4CB3C50-F2B2-4C2A-8143-6128CD0483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67522645"/>
      </p:ext>
    </p:extLst>
  </p:cSld>
  <p:clrMapOvr>
    <a:masterClrMapping/>
  </p:clrMapOvr>
  <mc:AlternateContent xmlns:mc="http://schemas.openxmlformats.org/markup-compatibility/2006">
    <mc:Choice xmlns:p14="http://schemas.microsoft.com/office/powerpoint/2010/main" Requires="p14">
      <p:transition spd="slow" p14:dur="2000" advTm="71869"/>
    </mc:Choice>
    <mc:Fallback>
      <p:transition spd="slow" advTm="71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22575-CF9C-4123-B1C3-A7D51489B182}"/>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47F58669-5E05-4EEF-9E36-213C9BAD78EF}"/>
              </a:ext>
            </a:extLst>
          </p:cNvPr>
          <p:cNvSpPr>
            <a:spLocks noGrp="1"/>
          </p:cNvSpPr>
          <p:nvPr>
            <p:ph idx="1"/>
          </p:nvPr>
        </p:nvSpPr>
        <p:spPr/>
        <p:txBody>
          <a:bodyPr/>
          <a:lstStyle/>
          <a:p>
            <a:endParaRPr lang="en-IN" dirty="0"/>
          </a:p>
        </p:txBody>
      </p:sp>
      <p:pic>
        <p:nvPicPr>
          <p:cNvPr id="2050" name="Picture 2" descr="Insertion Sort Algorithm | Studytonight">
            <a:extLst>
              <a:ext uri="{FF2B5EF4-FFF2-40B4-BE49-F238E27FC236}">
                <a16:creationId xmlns:a16="http://schemas.microsoft.com/office/drawing/2014/main" id="{F8C40346-A616-43EF-96CD-4828C119C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0775" y="192067"/>
            <a:ext cx="6562725" cy="57916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7" name="Ink 6">
                <a:extLst>
                  <a:ext uri="{FF2B5EF4-FFF2-40B4-BE49-F238E27FC236}">
                    <a16:creationId xmlns:a16="http://schemas.microsoft.com/office/drawing/2014/main" id="{951AE282-72DB-4F4A-8415-0F547C0547F6}"/>
                  </a:ext>
                </a:extLst>
              </p14:cNvPr>
              <p14:cNvContentPartPr/>
              <p14:nvPr>
                <p:extLst>
                  <p:ext uri="{42D2F446-02D8-4167-A562-619A0277C38B}">
                    <p15:isNarration xmlns:p15="http://schemas.microsoft.com/office/powerpoint/2012/main" val="1"/>
                  </p:ext>
                </p:extLst>
              </p14:nvPr>
            </p14:nvContentPartPr>
            <p14:xfrm>
              <a:off x="2447280" y="1653120"/>
              <a:ext cx="5534640" cy="3835800"/>
            </p14:xfrm>
          </p:contentPart>
        </mc:Choice>
        <mc:Fallback>
          <p:pic>
            <p:nvPicPr>
              <p:cNvPr id="7" name="Ink 6">
                <a:extLst>
                  <a:ext uri="{FF2B5EF4-FFF2-40B4-BE49-F238E27FC236}">
                    <a16:creationId xmlns:a16="http://schemas.microsoft.com/office/drawing/2014/main" id="{951AE282-72DB-4F4A-8415-0F547C0547F6}"/>
                  </a:ext>
                </a:extLst>
              </p:cNvPr>
              <p:cNvPicPr>
                <a:picLocks noGrp="1" noRot="1" noChangeAspect="1" noMove="1" noResize="1" noEditPoints="1" noAdjustHandles="1" noChangeArrowheads="1" noChangeShapeType="1"/>
              </p:cNvPicPr>
              <p:nvPr/>
            </p:nvPicPr>
            <p:blipFill>
              <a:blip r:embed="rId6"/>
              <a:stretch>
                <a:fillRect/>
              </a:stretch>
            </p:blipFill>
            <p:spPr>
              <a:xfrm>
                <a:off x="2431440" y="1589760"/>
                <a:ext cx="5565960" cy="3962520"/>
              </a:xfrm>
              <a:prstGeom prst="rect">
                <a:avLst/>
              </a:prstGeom>
            </p:spPr>
          </p:pic>
        </mc:Fallback>
      </mc:AlternateContent>
      <p:pic>
        <p:nvPicPr>
          <p:cNvPr id="8" name="Audio 7">
            <a:hlinkClick r:id="" action="ppaction://media"/>
            <a:extLst>
              <a:ext uri="{FF2B5EF4-FFF2-40B4-BE49-F238E27FC236}">
                <a16:creationId xmlns:a16="http://schemas.microsoft.com/office/drawing/2014/main" id="{7188E7D7-68AC-40D5-B0C5-7F6E0B4E81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48678067"/>
      </p:ext>
    </p:extLst>
  </p:cSld>
  <p:clrMapOvr>
    <a:masterClrMapping/>
  </p:clrMapOvr>
  <mc:AlternateContent xmlns:mc="http://schemas.openxmlformats.org/markup-compatibility/2006">
    <mc:Choice xmlns:p14="http://schemas.microsoft.com/office/powerpoint/2010/main" Requires="p14">
      <p:transition spd="slow" p14:dur="2000" advTm="41648"/>
    </mc:Choice>
    <mc:Fallback>
      <p:transition spd="slow" advTm="41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0C85-B852-4241-ADF3-4025CFA812D8}"/>
              </a:ext>
            </a:extLst>
          </p:cNvPr>
          <p:cNvSpPr>
            <a:spLocks noGrp="1"/>
          </p:cNvSpPr>
          <p:nvPr>
            <p:ph type="title"/>
          </p:nvPr>
        </p:nvSpPr>
        <p:spPr/>
        <p:txBody>
          <a:bodyPr/>
          <a:lstStyle/>
          <a:p>
            <a:r>
              <a:rPr lang="en-IN" u="sng" dirty="0">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TIME COMPLEXITY FOR SELECTION SORT </a:t>
            </a:r>
          </a:p>
        </p:txBody>
      </p:sp>
      <p:sp>
        <p:nvSpPr>
          <p:cNvPr id="6" name="Content Placeholder 5">
            <a:extLst>
              <a:ext uri="{FF2B5EF4-FFF2-40B4-BE49-F238E27FC236}">
                <a16:creationId xmlns:a16="http://schemas.microsoft.com/office/drawing/2014/main" id="{8525E90C-3E46-4C71-BB27-C1E6AD689465}"/>
              </a:ext>
            </a:extLst>
          </p:cNvPr>
          <p:cNvSpPr>
            <a:spLocks noGrp="1"/>
          </p:cNvSpPr>
          <p:nvPr>
            <p:ph idx="1"/>
          </p:nvPr>
        </p:nvSpPr>
        <p:spPr>
          <a:xfrm>
            <a:off x="436562" y="2324893"/>
            <a:ext cx="4049713" cy="3656013"/>
          </a:xfrm>
        </p:spPr>
        <p:txBody>
          <a:bodyPr>
            <a:normAutofit/>
          </a:bodyPr>
          <a:lstStyle/>
          <a:p>
            <a:r>
              <a:rPr lang="en-IN" dirty="0">
                <a:solidFill>
                  <a:schemeClr val="accent2">
                    <a:lumMod val="40000"/>
                    <a:lumOff val="60000"/>
                  </a:schemeClr>
                </a:solidFill>
                <a:latin typeface="Cambria" panose="02040503050406030204" pitchFamily="18" charset="0"/>
                <a:ea typeface="Cambria" panose="02040503050406030204" pitchFamily="18" charset="0"/>
              </a:rPr>
              <a:t>Best case                   :  O(n</a:t>
            </a:r>
            <a:r>
              <a:rPr lang="en-IN" baseline="45000" dirty="0">
                <a:solidFill>
                  <a:schemeClr val="accent2">
                    <a:lumMod val="40000"/>
                    <a:lumOff val="60000"/>
                  </a:schemeClr>
                </a:solidFill>
                <a:latin typeface="Cambria" panose="02040503050406030204" pitchFamily="18" charset="0"/>
                <a:ea typeface="Cambria" panose="02040503050406030204" pitchFamily="18" charset="0"/>
              </a:rPr>
              <a:t>2</a:t>
            </a:r>
            <a:r>
              <a:rPr lang="en-IN" dirty="0">
                <a:solidFill>
                  <a:schemeClr val="accent2">
                    <a:lumMod val="40000"/>
                    <a:lumOff val="60000"/>
                  </a:schemeClr>
                </a:solidFill>
                <a:latin typeface="Cambria" panose="02040503050406030204" pitchFamily="18" charset="0"/>
                <a:ea typeface="Cambria" panose="02040503050406030204" pitchFamily="18" charset="0"/>
              </a:rPr>
              <a:t>)</a:t>
            </a:r>
          </a:p>
          <a:p>
            <a:r>
              <a:rPr lang="en-IN" dirty="0">
                <a:solidFill>
                  <a:schemeClr val="accent2">
                    <a:lumMod val="40000"/>
                    <a:lumOff val="60000"/>
                  </a:schemeClr>
                </a:solidFill>
                <a:latin typeface="Cambria" panose="02040503050406030204" pitchFamily="18" charset="0"/>
                <a:ea typeface="Cambria" panose="02040503050406030204" pitchFamily="18" charset="0"/>
              </a:rPr>
              <a:t>Worst case	             :  O(n</a:t>
            </a:r>
            <a:r>
              <a:rPr lang="en-IN" baseline="45000" dirty="0">
                <a:solidFill>
                  <a:schemeClr val="accent2">
                    <a:lumMod val="40000"/>
                    <a:lumOff val="60000"/>
                  </a:schemeClr>
                </a:solidFill>
                <a:latin typeface="Cambria" panose="02040503050406030204" pitchFamily="18" charset="0"/>
                <a:ea typeface="Cambria" panose="02040503050406030204" pitchFamily="18" charset="0"/>
              </a:rPr>
              <a:t>2</a:t>
            </a:r>
            <a:r>
              <a:rPr lang="en-IN" dirty="0">
                <a:solidFill>
                  <a:schemeClr val="accent2">
                    <a:lumMod val="40000"/>
                    <a:lumOff val="60000"/>
                  </a:schemeClr>
                </a:solidFill>
                <a:latin typeface="Cambria" panose="02040503050406030204" pitchFamily="18" charset="0"/>
                <a:ea typeface="Cambria" panose="02040503050406030204" pitchFamily="18" charset="0"/>
              </a:rPr>
              <a:t>)</a:t>
            </a:r>
          </a:p>
          <a:p>
            <a:r>
              <a:rPr lang="en-IN" dirty="0">
                <a:solidFill>
                  <a:schemeClr val="accent2">
                    <a:lumMod val="40000"/>
                    <a:lumOff val="60000"/>
                  </a:schemeClr>
                </a:solidFill>
                <a:latin typeface="Cambria" panose="02040503050406030204" pitchFamily="18" charset="0"/>
                <a:ea typeface="Cambria" panose="02040503050406030204" pitchFamily="18" charset="0"/>
              </a:rPr>
              <a:t>Average case            :  O(n</a:t>
            </a:r>
            <a:r>
              <a:rPr lang="en-IN" baseline="45000" dirty="0">
                <a:solidFill>
                  <a:schemeClr val="accent2">
                    <a:lumMod val="40000"/>
                    <a:lumOff val="60000"/>
                  </a:schemeClr>
                </a:solidFill>
                <a:latin typeface="Cambria" panose="02040503050406030204" pitchFamily="18" charset="0"/>
                <a:ea typeface="Cambria" panose="02040503050406030204" pitchFamily="18" charset="0"/>
              </a:rPr>
              <a:t>2</a:t>
            </a:r>
            <a:r>
              <a:rPr lang="en-IN" dirty="0">
                <a:solidFill>
                  <a:schemeClr val="accent2">
                    <a:lumMod val="40000"/>
                    <a:lumOff val="60000"/>
                  </a:schemeClr>
                </a:solidFill>
                <a:latin typeface="Cambria" panose="02040503050406030204" pitchFamily="18" charset="0"/>
                <a:ea typeface="Cambria" panose="02040503050406030204" pitchFamily="18" charset="0"/>
              </a:rPr>
              <a:t>)</a:t>
            </a:r>
          </a:p>
          <a:p>
            <a:pPr>
              <a:lnSpc>
                <a:spcPct val="100000"/>
              </a:lnSpc>
            </a:pPr>
            <a:r>
              <a:rPr lang="en-IN" dirty="0">
                <a:solidFill>
                  <a:schemeClr val="accent2">
                    <a:lumMod val="40000"/>
                    <a:lumOff val="60000"/>
                  </a:schemeClr>
                </a:solidFill>
                <a:latin typeface="Cambria" panose="02040503050406030204" pitchFamily="18" charset="0"/>
                <a:ea typeface="Cambria" panose="02040503050406030204" pitchFamily="18" charset="0"/>
              </a:rPr>
              <a:t>Space complexity   :  1</a:t>
            </a:r>
          </a:p>
        </p:txBody>
      </p:sp>
      <p:pic>
        <p:nvPicPr>
          <p:cNvPr id="7" name="Content Placeholder 3">
            <a:extLst>
              <a:ext uri="{FF2B5EF4-FFF2-40B4-BE49-F238E27FC236}">
                <a16:creationId xmlns:a16="http://schemas.microsoft.com/office/drawing/2014/main" id="{4C1BFBB5-2B4D-4477-AA66-CBF0340B08A1}"/>
              </a:ext>
            </a:extLst>
          </p:cNvPr>
          <p:cNvPicPr>
            <a:picLocks noChangeAspect="1"/>
          </p:cNvPicPr>
          <p:nvPr/>
        </p:nvPicPr>
        <p:blipFill>
          <a:blip r:embed="rId4"/>
          <a:stretch>
            <a:fillRect/>
          </a:stretch>
        </p:blipFill>
        <p:spPr>
          <a:xfrm>
            <a:off x="4676775" y="2078950"/>
            <a:ext cx="6624249" cy="3901956"/>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10" name="Ink 9">
                <a:extLst>
                  <a:ext uri="{FF2B5EF4-FFF2-40B4-BE49-F238E27FC236}">
                    <a16:creationId xmlns:a16="http://schemas.microsoft.com/office/drawing/2014/main" id="{EA8952F5-FFCF-4E78-89C2-A2E157BD9B8F}"/>
                  </a:ext>
                </a:extLst>
              </p14:cNvPr>
              <p14:cNvContentPartPr/>
              <p14:nvPr>
                <p:extLst>
                  <p:ext uri="{42D2F446-02D8-4167-A562-619A0277C38B}">
                    <p15:isNarration xmlns:p15="http://schemas.microsoft.com/office/powerpoint/2012/main" val="1"/>
                  </p:ext>
                </p:extLst>
              </p14:nvPr>
            </p14:nvContentPartPr>
            <p14:xfrm>
              <a:off x="3396960" y="2283120"/>
              <a:ext cx="4822560" cy="3105360"/>
            </p14:xfrm>
          </p:contentPart>
        </mc:Choice>
        <mc:Fallback>
          <p:pic>
            <p:nvPicPr>
              <p:cNvPr id="10" name="Ink 9">
                <a:extLst>
                  <a:ext uri="{FF2B5EF4-FFF2-40B4-BE49-F238E27FC236}">
                    <a16:creationId xmlns:a16="http://schemas.microsoft.com/office/drawing/2014/main" id="{EA8952F5-FFCF-4E78-89C2-A2E157BD9B8F}"/>
                  </a:ext>
                </a:extLst>
              </p:cNvPr>
              <p:cNvPicPr>
                <a:picLocks noGrp="1" noRot="1" noChangeAspect="1" noMove="1" noResize="1" noEditPoints="1" noAdjustHandles="1" noChangeArrowheads="1" noChangeShapeType="1"/>
              </p:cNvPicPr>
              <p:nvPr/>
            </p:nvPicPr>
            <p:blipFill>
              <a:blip r:embed="rId6"/>
              <a:stretch>
                <a:fillRect/>
              </a:stretch>
            </p:blipFill>
            <p:spPr>
              <a:xfrm>
                <a:off x="3387600" y="2273760"/>
                <a:ext cx="4841280" cy="3124080"/>
              </a:xfrm>
              <a:prstGeom prst="rect">
                <a:avLst/>
              </a:prstGeom>
            </p:spPr>
          </p:pic>
        </mc:Fallback>
      </mc:AlternateContent>
      <p:pic>
        <p:nvPicPr>
          <p:cNvPr id="11" name="Audio 10">
            <a:hlinkClick r:id="" action="ppaction://media"/>
            <a:extLst>
              <a:ext uri="{FF2B5EF4-FFF2-40B4-BE49-F238E27FC236}">
                <a16:creationId xmlns:a16="http://schemas.microsoft.com/office/drawing/2014/main" id="{013B1CCA-A7C0-4B02-8BBF-7CC9A3E3D6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78177975"/>
      </p:ext>
    </p:extLst>
  </p:cSld>
  <p:clrMapOvr>
    <a:masterClrMapping/>
  </p:clrMapOvr>
  <mc:AlternateContent xmlns:mc="http://schemas.openxmlformats.org/markup-compatibility/2006">
    <mc:Choice xmlns:p14="http://schemas.microsoft.com/office/powerpoint/2010/main" Requires="p14">
      <p:transition spd="slow" p14:dur="2000" advTm="117684"/>
    </mc:Choice>
    <mc:Fallback>
      <p:transition spd="slow" advTm="117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C2768-3EEA-4E6A-BB4C-6348459C1BAC}"/>
              </a:ext>
            </a:extLst>
          </p:cNvPr>
          <p:cNvSpPr>
            <a:spLocks noGrp="1"/>
          </p:cNvSpPr>
          <p:nvPr>
            <p:ph type="title"/>
          </p:nvPr>
        </p:nvSpPr>
        <p:spPr/>
        <p:txBody>
          <a:bodyPr/>
          <a:lstStyle/>
          <a:p>
            <a:r>
              <a:rPr lang="en-IN" u="sng" dirty="0">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ANALYSING TIME COMPLEXITY</a:t>
            </a:r>
          </a:p>
        </p:txBody>
      </p:sp>
      <p:pic>
        <p:nvPicPr>
          <p:cNvPr id="4098" name="Picture 2" descr="Data Structures and Algorithms: Selection Sort - Algorithm Analysis">
            <a:extLst>
              <a:ext uri="{FF2B5EF4-FFF2-40B4-BE49-F238E27FC236}">
                <a16:creationId xmlns:a16="http://schemas.microsoft.com/office/drawing/2014/main" id="{36F70845-B994-4697-BE1E-3169FE0B26B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466818" y="2084854"/>
            <a:ext cx="3826656" cy="39920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lection sort algorithm - YouTube">
            <a:extLst>
              <a:ext uri="{FF2B5EF4-FFF2-40B4-BE49-F238E27FC236}">
                <a16:creationId xmlns:a16="http://schemas.microsoft.com/office/drawing/2014/main" id="{F0E763BD-2CB5-48AB-86B7-B75F80459A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350" y="2084854"/>
            <a:ext cx="6460108" cy="39920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4172CC86-30AE-4169-B74E-9118A3988EC1}"/>
                  </a:ext>
                </a:extLst>
              </p14:cNvPr>
              <p14:cNvContentPartPr/>
              <p14:nvPr/>
            </p14:nvContentPartPr>
            <p14:xfrm>
              <a:off x="5972400" y="3589200"/>
              <a:ext cx="311040" cy="55080"/>
            </p14:xfrm>
          </p:contentPart>
        </mc:Choice>
        <mc:Fallback>
          <p:pic>
            <p:nvPicPr>
              <p:cNvPr id="3" name="Ink 2">
                <a:extLst>
                  <a:ext uri="{FF2B5EF4-FFF2-40B4-BE49-F238E27FC236}">
                    <a16:creationId xmlns:a16="http://schemas.microsoft.com/office/drawing/2014/main" id="{4172CC86-30AE-4169-B74E-9118A3988EC1}"/>
                  </a:ext>
                </a:extLst>
              </p:cNvPr>
              <p:cNvPicPr/>
              <p:nvPr/>
            </p:nvPicPr>
            <p:blipFill>
              <a:blip r:embed="rId7"/>
              <a:stretch>
                <a:fillRect/>
              </a:stretch>
            </p:blipFill>
            <p:spPr>
              <a:xfrm>
                <a:off x="5956560" y="3525840"/>
                <a:ext cx="3423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FAA7A265-0221-4D3B-A334-5D227FD9759B}"/>
                  </a:ext>
                </a:extLst>
              </p14:cNvPr>
              <p14:cNvContentPartPr/>
              <p14:nvPr/>
            </p14:nvContentPartPr>
            <p14:xfrm>
              <a:off x="5990760" y="3570840"/>
              <a:ext cx="164880" cy="18720"/>
            </p14:xfrm>
          </p:contentPart>
        </mc:Choice>
        <mc:Fallback>
          <p:pic>
            <p:nvPicPr>
              <p:cNvPr id="4" name="Ink 3">
                <a:extLst>
                  <a:ext uri="{FF2B5EF4-FFF2-40B4-BE49-F238E27FC236}">
                    <a16:creationId xmlns:a16="http://schemas.microsoft.com/office/drawing/2014/main" id="{FAA7A265-0221-4D3B-A334-5D227FD9759B}"/>
                  </a:ext>
                </a:extLst>
              </p:cNvPr>
              <p:cNvPicPr/>
              <p:nvPr/>
            </p:nvPicPr>
            <p:blipFill>
              <a:blip r:embed="rId9"/>
              <a:stretch>
                <a:fillRect/>
              </a:stretch>
            </p:blipFill>
            <p:spPr>
              <a:xfrm>
                <a:off x="5974920" y="3507480"/>
                <a:ext cx="1962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ECFB7756-9397-4B4A-9049-FFFCA89723FC}"/>
                  </a:ext>
                </a:extLst>
              </p14:cNvPr>
              <p14:cNvContentPartPr/>
              <p14:nvPr/>
            </p14:nvContentPartPr>
            <p14:xfrm>
              <a:off x="5990760" y="3570840"/>
              <a:ext cx="383760" cy="360"/>
            </p14:xfrm>
          </p:contentPart>
        </mc:Choice>
        <mc:Fallback>
          <p:pic>
            <p:nvPicPr>
              <p:cNvPr id="5" name="Ink 4">
                <a:extLst>
                  <a:ext uri="{FF2B5EF4-FFF2-40B4-BE49-F238E27FC236}">
                    <a16:creationId xmlns:a16="http://schemas.microsoft.com/office/drawing/2014/main" id="{ECFB7756-9397-4B4A-9049-FFFCA89723FC}"/>
                  </a:ext>
                </a:extLst>
              </p:cNvPr>
              <p:cNvPicPr/>
              <p:nvPr/>
            </p:nvPicPr>
            <p:blipFill>
              <a:blip r:embed="rId11"/>
              <a:stretch>
                <a:fillRect/>
              </a:stretch>
            </p:blipFill>
            <p:spPr>
              <a:xfrm>
                <a:off x="5974920" y="3507480"/>
                <a:ext cx="4150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A5170D63-1A40-422A-B416-639B0E3B519A}"/>
                  </a:ext>
                </a:extLst>
              </p14:cNvPr>
              <p14:cNvContentPartPr/>
              <p14:nvPr/>
            </p14:nvContentPartPr>
            <p14:xfrm>
              <a:off x="5963400" y="3634560"/>
              <a:ext cx="301680" cy="18720"/>
            </p14:xfrm>
          </p:contentPart>
        </mc:Choice>
        <mc:Fallback>
          <p:pic>
            <p:nvPicPr>
              <p:cNvPr id="6" name="Ink 5">
                <a:extLst>
                  <a:ext uri="{FF2B5EF4-FFF2-40B4-BE49-F238E27FC236}">
                    <a16:creationId xmlns:a16="http://schemas.microsoft.com/office/drawing/2014/main" id="{A5170D63-1A40-422A-B416-639B0E3B519A}"/>
                  </a:ext>
                </a:extLst>
              </p:cNvPr>
              <p:cNvPicPr/>
              <p:nvPr/>
            </p:nvPicPr>
            <p:blipFill>
              <a:blip r:embed="rId13"/>
              <a:stretch>
                <a:fillRect/>
              </a:stretch>
            </p:blipFill>
            <p:spPr>
              <a:xfrm>
                <a:off x="5947560" y="3571200"/>
                <a:ext cx="333000" cy="145440"/>
              </a:xfrm>
              <a:prstGeom prst="rect">
                <a:avLst/>
              </a:prstGeom>
            </p:spPr>
          </p:pic>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14">
            <p14:nvContentPartPr>
              <p14:cNvPr id="11" name="Ink 10">
                <a:extLst>
                  <a:ext uri="{FF2B5EF4-FFF2-40B4-BE49-F238E27FC236}">
                    <a16:creationId xmlns:a16="http://schemas.microsoft.com/office/drawing/2014/main" id="{9C0D41F5-9A4A-43B5-AC52-BD5AF7EAE5AE}"/>
                  </a:ext>
                </a:extLst>
              </p14:cNvPr>
              <p14:cNvContentPartPr/>
              <p14:nvPr>
                <p:extLst>
                  <p:ext uri="{42D2F446-02D8-4167-A562-619A0277C38B}">
                    <p15:isNarration xmlns:p15="http://schemas.microsoft.com/office/powerpoint/2012/main" val="1"/>
                  </p:ext>
                </p:extLst>
              </p14:nvPr>
            </p14:nvContentPartPr>
            <p14:xfrm>
              <a:off x="1762200" y="1178280"/>
              <a:ext cx="8274600" cy="4904280"/>
            </p14:xfrm>
          </p:contentPart>
        </mc:Choice>
        <mc:Fallback>
          <p:pic>
            <p:nvPicPr>
              <p:cNvPr id="11" name="Ink 10">
                <a:extLst>
                  <a:ext uri="{FF2B5EF4-FFF2-40B4-BE49-F238E27FC236}">
                    <a16:creationId xmlns:a16="http://schemas.microsoft.com/office/drawing/2014/main" id="{9C0D41F5-9A4A-43B5-AC52-BD5AF7EAE5AE}"/>
                  </a:ext>
                </a:extLst>
              </p:cNvPr>
              <p:cNvPicPr>
                <a:picLocks noGrp="1" noRot="1" noChangeAspect="1" noMove="1" noResize="1" noEditPoints="1" noAdjustHandles="1" noChangeArrowheads="1" noChangeShapeType="1"/>
              </p:cNvPicPr>
              <p:nvPr/>
            </p:nvPicPr>
            <p:blipFill>
              <a:blip r:embed="rId15"/>
              <a:stretch>
                <a:fillRect/>
              </a:stretch>
            </p:blipFill>
            <p:spPr>
              <a:xfrm>
                <a:off x="1752840" y="1168920"/>
                <a:ext cx="8293320" cy="4923000"/>
              </a:xfrm>
              <a:prstGeom prst="rect">
                <a:avLst/>
              </a:prstGeom>
            </p:spPr>
          </p:pic>
        </mc:Fallback>
      </mc:AlternateContent>
      <p:pic>
        <p:nvPicPr>
          <p:cNvPr id="12" name="Audio 11">
            <a:hlinkClick r:id="" action="ppaction://media"/>
            <a:extLst>
              <a:ext uri="{FF2B5EF4-FFF2-40B4-BE49-F238E27FC236}">
                <a16:creationId xmlns:a16="http://schemas.microsoft.com/office/drawing/2014/main" id="{9A38833B-0B92-4941-9262-0EDB6E0D8CEA}"/>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31807744"/>
      </p:ext>
    </p:extLst>
  </p:cSld>
  <p:clrMapOvr>
    <a:masterClrMapping/>
  </p:clrMapOvr>
  <mc:AlternateContent xmlns:mc="http://schemas.openxmlformats.org/markup-compatibility/2006">
    <mc:Choice xmlns:p14="http://schemas.microsoft.com/office/powerpoint/2010/main" Requires="p14">
      <p:transition spd="slow" p14:dur="2000" advTm="97364"/>
    </mc:Choice>
    <mc:Fallback>
      <p:transition spd="slow" advTm="97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1246-9ACC-44D7-8C06-9A8D204B031E}"/>
              </a:ext>
            </a:extLst>
          </p:cNvPr>
          <p:cNvSpPr>
            <a:spLocks noGrp="1"/>
          </p:cNvSpPr>
          <p:nvPr>
            <p:ph type="title"/>
          </p:nvPr>
        </p:nvSpPr>
        <p:spPr>
          <a:xfrm>
            <a:off x="1065213" y="151793"/>
            <a:ext cx="9905998" cy="1478570"/>
          </a:xfrm>
        </p:spPr>
        <p:txBody>
          <a:bodyPr/>
          <a:lstStyle/>
          <a:p>
            <a:pPr algn="ctr"/>
            <a:r>
              <a:rPr lang="en-IN" u="sng" dirty="0">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TIME COMPLEXITY FOR STABLE  </a:t>
            </a:r>
            <a:br>
              <a:rPr lang="en-IN" u="sng" dirty="0">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IN" u="sng" dirty="0">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SELECTION SORT </a:t>
            </a:r>
            <a:endParaRPr lang="en-IN" dirty="0"/>
          </a:p>
        </p:txBody>
      </p:sp>
      <p:sp>
        <p:nvSpPr>
          <p:cNvPr id="3" name="Content Placeholder 2">
            <a:extLst>
              <a:ext uri="{FF2B5EF4-FFF2-40B4-BE49-F238E27FC236}">
                <a16:creationId xmlns:a16="http://schemas.microsoft.com/office/drawing/2014/main" id="{9447CCD7-C7FC-46B3-B029-D4DBB19FB6AF}"/>
              </a:ext>
            </a:extLst>
          </p:cNvPr>
          <p:cNvSpPr>
            <a:spLocks noGrp="1"/>
          </p:cNvSpPr>
          <p:nvPr>
            <p:ph idx="1"/>
          </p:nvPr>
        </p:nvSpPr>
        <p:spPr>
          <a:xfrm>
            <a:off x="7142163" y="2573337"/>
            <a:ext cx="4116388" cy="3541714"/>
          </a:xfrm>
        </p:spPr>
        <p:txBody>
          <a:bodyPr/>
          <a:lstStyle/>
          <a:p>
            <a:r>
              <a:rPr lang="en-IN" dirty="0">
                <a:solidFill>
                  <a:schemeClr val="accent2">
                    <a:lumMod val="40000"/>
                    <a:lumOff val="60000"/>
                  </a:schemeClr>
                </a:solidFill>
                <a:latin typeface="Cambria" panose="02040503050406030204" pitchFamily="18" charset="0"/>
                <a:ea typeface="Cambria" panose="02040503050406030204" pitchFamily="18" charset="0"/>
              </a:rPr>
              <a:t>Best case                   :  O(n</a:t>
            </a:r>
            <a:r>
              <a:rPr lang="en-IN" baseline="45000" dirty="0">
                <a:solidFill>
                  <a:schemeClr val="accent2">
                    <a:lumMod val="40000"/>
                    <a:lumOff val="60000"/>
                  </a:schemeClr>
                </a:solidFill>
                <a:latin typeface="Cambria" panose="02040503050406030204" pitchFamily="18" charset="0"/>
                <a:ea typeface="Cambria" panose="02040503050406030204" pitchFamily="18" charset="0"/>
              </a:rPr>
              <a:t>2</a:t>
            </a:r>
            <a:r>
              <a:rPr lang="en-IN" dirty="0">
                <a:solidFill>
                  <a:schemeClr val="accent2">
                    <a:lumMod val="40000"/>
                    <a:lumOff val="60000"/>
                  </a:schemeClr>
                </a:solidFill>
                <a:latin typeface="Cambria" panose="02040503050406030204" pitchFamily="18" charset="0"/>
                <a:ea typeface="Cambria" panose="02040503050406030204" pitchFamily="18" charset="0"/>
              </a:rPr>
              <a:t>)</a:t>
            </a:r>
          </a:p>
          <a:p>
            <a:r>
              <a:rPr lang="en-IN" dirty="0">
                <a:solidFill>
                  <a:schemeClr val="accent2">
                    <a:lumMod val="40000"/>
                    <a:lumOff val="60000"/>
                  </a:schemeClr>
                </a:solidFill>
                <a:latin typeface="Cambria" panose="02040503050406030204" pitchFamily="18" charset="0"/>
                <a:ea typeface="Cambria" panose="02040503050406030204" pitchFamily="18" charset="0"/>
              </a:rPr>
              <a:t>Worst case	             :  O(n</a:t>
            </a:r>
            <a:r>
              <a:rPr lang="en-IN" baseline="45000" dirty="0">
                <a:solidFill>
                  <a:schemeClr val="accent2">
                    <a:lumMod val="40000"/>
                    <a:lumOff val="60000"/>
                  </a:schemeClr>
                </a:solidFill>
                <a:latin typeface="Cambria" panose="02040503050406030204" pitchFamily="18" charset="0"/>
                <a:ea typeface="Cambria" panose="02040503050406030204" pitchFamily="18" charset="0"/>
              </a:rPr>
              <a:t>2</a:t>
            </a:r>
            <a:r>
              <a:rPr lang="en-IN" dirty="0">
                <a:solidFill>
                  <a:schemeClr val="accent2">
                    <a:lumMod val="40000"/>
                    <a:lumOff val="60000"/>
                  </a:schemeClr>
                </a:solidFill>
                <a:latin typeface="Cambria" panose="02040503050406030204" pitchFamily="18" charset="0"/>
                <a:ea typeface="Cambria" panose="02040503050406030204" pitchFamily="18" charset="0"/>
              </a:rPr>
              <a:t>)</a:t>
            </a:r>
          </a:p>
          <a:p>
            <a:r>
              <a:rPr lang="en-IN" dirty="0">
                <a:solidFill>
                  <a:schemeClr val="accent2">
                    <a:lumMod val="40000"/>
                    <a:lumOff val="60000"/>
                  </a:schemeClr>
                </a:solidFill>
                <a:latin typeface="Cambria" panose="02040503050406030204" pitchFamily="18" charset="0"/>
                <a:ea typeface="Cambria" panose="02040503050406030204" pitchFamily="18" charset="0"/>
              </a:rPr>
              <a:t>Average case            :  O(n</a:t>
            </a:r>
            <a:r>
              <a:rPr lang="en-IN" baseline="45000" dirty="0">
                <a:solidFill>
                  <a:schemeClr val="accent2">
                    <a:lumMod val="40000"/>
                    <a:lumOff val="60000"/>
                  </a:schemeClr>
                </a:solidFill>
                <a:latin typeface="Cambria" panose="02040503050406030204" pitchFamily="18" charset="0"/>
                <a:ea typeface="Cambria" panose="02040503050406030204" pitchFamily="18" charset="0"/>
              </a:rPr>
              <a:t>2</a:t>
            </a:r>
            <a:r>
              <a:rPr lang="en-IN" dirty="0">
                <a:solidFill>
                  <a:schemeClr val="accent2">
                    <a:lumMod val="40000"/>
                    <a:lumOff val="60000"/>
                  </a:schemeClr>
                </a:solidFill>
                <a:latin typeface="Cambria" panose="02040503050406030204" pitchFamily="18" charset="0"/>
                <a:ea typeface="Cambria" panose="02040503050406030204" pitchFamily="18" charset="0"/>
              </a:rPr>
              <a:t>)</a:t>
            </a:r>
          </a:p>
          <a:p>
            <a:pPr>
              <a:lnSpc>
                <a:spcPct val="100000"/>
              </a:lnSpc>
            </a:pPr>
            <a:r>
              <a:rPr lang="en-IN" dirty="0">
                <a:solidFill>
                  <a:schemeClr val="accent2">
                    <a:lumMod val="40000"/>
                    <a:lumOff val="60000"/>
                  </a:schemeClr>
                </a:solidFill>
                <a:latin typeface="Cambria" panose="02040503050406030204" pitchFamily="18" charset="0"/>
                <a:ea typeface="Cambria" panose="02040503050406030204" pitchFamily="18" charset="0"/>
              </a:rPr>
              <a:t>Space complexity   :  1</a:t>
            </a:r>
          </a:p>
          <a:p>
            <a:endParaRPr lang="en-IN" dirty="0"/>
          </a:p>
        </p:txBody>
      </p:sp>
      <p:pic>
        <p:nvPicPr>
          <p:cNvPr id="5" name="Picture 4">
            <a:extLst>
              <a:ext uri="{FF2B5EF4-FFF2-40B4-BE49-F238E27FC236}">
                <a16:creationId xmlns:a16="http://schemas.microsoft.com/office/drawing/2014/main" id="{0ABD55DD-3A04-46A3-9044-AAA879FFB56A}"/>
              </a:ext>
            </a:extLst>
          </p:cNvPr>
          <p:cNvPicPr>
            <a:picLocks noChangeAspect="1"/>
          </p:cNvPicPr>
          <p:nvPr/>
        </p:nvPicPr>
        <p:blipFill>
          <a:blip r:embed="rId4"/>
          <a:stretch>
            <a:fillRect/>
          </a:stretch>
        </p:blipFill>
        <p:spPr>
          <a:xfrm>
            <a:off x="741363" y="1495425"/>
            <a:ext cx="5962650" cy="5089525"/>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13" name="Ink 12">
                <a:extLst>
                  <a:ext uri="{FF2B5EF4-FFF2-40B4-BE49-F238E27FC236}">
                    <a16:creationId xmlns:a16="http://schemas.microsoft.com/office/drawing/2014/main" id="{1E4A44C9-EC74-4B12-BE39-836EDCA77A56}"/>
                  </a:ext>
                </a:extLst>
              </p14:cNvPr>
              <p14:cNvContentPartPr/>
              <p14:nvPr>
                <p:extLst>
                  <p:ext uri="{42D2F446-02D8-4167-A562-619A0277C38B}">
                    <p15:isNarration xmlns:p15="http://schemas.microsoft.com/office/powerpoint/2012/main" val="1"/>
                  </p:ext>
                </p:extLst>
              </p14:nvPr>
            </p14:nvContentPartPr>
            <p14:xfrm>
              <a:off x="2228040" y="1662120"/>
              <a:ext cx="8776800" cy="4548240"/>
            </p14:xfrm>
          </p:contentPart>
        </mc:Choice>
        <mc:Fallback>
          <p:pic>
            <p:nvPicPr>
              <p:cNvPr id="13" name="Ink 12">
                <a:extLst>
                  <a:ext uri="{FF2B5EF4-FFF2-40B4-BE49-F238E27FC236}">
                    <a16:creationId xmlns:a16="http://schemas.microsoft.com/office/drawing/2014/main" id="{1E4A44C9-EC74-4B12-BE39-836EDCA77A56}"/>
                  </a:ext>
                </a:extLst>
              </p:cNvPr>
              <p:cNvPicPr>
                <a:picLocks noGrp="1" noRot="1" noChangeAspect="1" noMove="1" noResize="1" noEditPoints="1" noAdjustHandles="1" noChangeArrowheads="1" noChangeShapeType="1"/>
              </p:cNvPicPr>
              <p:nvPr/>
            </p:nvPicPr>
            <p:blipFill>
              <a:blip r:embed="rId6"/>
              <a:stretch>
                <a:fillRect/>
              </a:stretch>
            </p:blipFill>
            <p:spPr>
              <a:xfrm>
                <a:off x="2218680" y="1652760"/>
                <a:ext cx="8795520" cy="4566960"/>
              </a:xfrm>
              <a:prstGeom prst="rect">
                <a:avLst/>
              </a:prstGeom>
            </p:spPr>
          </p:pic>
        </mc:Fallback>
      </mc:AlternateContent>
      <p:pic>
        <p:nvPicPr>
          <p:cNvPr id="14" name="Audio 13">
            <a:hlinkClick r:id="" action="ppaction://media"/>
            <a:extLst>
              <a:ext uri="{FF2B5EF4-FFF2-40B4-BE49-F238E27FC236}">
                <a16:creationId xmlns:a16="http://schemas.microsoft.com/office/drawing/2014/main" id="{46FD3475-BCFB-4B8D-AF7F-270DA878F68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50364923"/>
      </p:ext>
    </p:extLst>
  </p:cSld>
  <p:clrMapOvr>
    <a:masterClrMapping/>
  </p:clrMapOvr>
  <mc:AlternateContent xmlns:mc="http://schemas.openxmlformats.org/markup-compatibility/2006">
    <mc:Choice xmlns:p14="http://schemas.microsoft.com/office/powerpoint/2010/main" Requires="p14">
      <p:transition spd="slow" p14:dur="2000" advTm="96666"/>
    </mc:Choice>
    <mc:Fallback>
      <p:transition spd="slow" advTm="96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59"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23B56-967F-432E-8447-A34FCE4523BC}"/>
              </a:ext>
            </a:extLst>
          </p:cNvPr>
          <p:cNvSpPr>
            <a:spLocks noGrp="1"/>
          </p:cNvSpPr>
          <p:nvPr>
            <p:ph type="title"/>
          </p:nvPr>
        </p:nvSpPr>
        <p:spPr>
          <a:xfrm>
            <a:off x="2151061" y="220849"/>
            <a:ext cx="7886699" cy="954695"/>
          </a:xfrm>
        </p:spPr>
        <p:txBody>
          <a:bodyPr>
            <a:normAutofit/>
          </a:bodyPr>
          <a:lstStyle/>
          <a:p>
            <a:pPr algn="ctr"/>
            <a:r>
              <a:rPr lang="en-IN" sz="4400" u="sng" dirty="0">
                <a:solidFill>
                  <a:schemeClr val="accent2">
                    <a:lumMod val="40000"/>
                    <a:lumOff val="6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EXAMPLE OF SELECTION SORT</a:t>
            </a:r>
          </a:p>
        </p:txBody>
      </p:sp>
      <p:pic>
        <p:nvPicPr>
          <p:cNvPr id="5" name="Picture 4">
            <a:extLst>
              <a:ext uri="{FF2B5EF4-FFF2-40B4-BE49-F238E27FC236}">
                <a16:creationId xmlns:a16="http://schemas.microsoft.com/office/drawing/2014/main" id="{634C84E5-34E3-47F6-BDCC-4D52CEAED83F}"/>
              </a:ext>
            </a:extLst>
          </p:cNvPr>
          <p:cNvPicPr>
            <a:picLocks noChangeAspect="1"/>
          </p:cNvPicPr>
          <p:nvPr/>
        </p:nvPicPr>
        <p:blipFill>
          <a:blip r:embed="rId4"/>
          <a:stretch>
            <a:fillRect/>
          </a:stretch>
        </p:blipFill>
        <p:spPr>
          <a:xfrm>
            <a:off x="1011238" y="1386681"/>
            <a:ext cx="4765021" cy="5133179"/>
          </a:xfrm>
          <a:prstGeom prst="rect">
            <a:avLst/>
          </a:prstGeom>
        </p:spPr>
      </p:pic>
      <p:sp>
        <p:nvSpPr>
          <p:cNvPr id="7" name="Content Placeholder 6">
            <a:extLst>
              <a:ext uri="{FF2B5EF4-FFF2-40B4-BE49-F238E27FC236}">
                <a16:creationId xmlns:a16="http://schemas.microsoft.com/office/drawing/2014/main" id="{2533FBC7-393D-4859-AD86-36D07AA09356}"/>
              </a:ext>
            </a:extLst>
          </p:cNvPr>
          <p:cNvSpPr>
            <a:spLocks noGrp="1"/>
          </p:cNvSpPr>
          <p:nvPr>
            <p:ph idx="1"/>
          </p:nvPr>
        </p:nvSpPr>
        <p:spPr/>
        <p:txBody>
          <a:bodyPr/>
          <a:lstStyle/>
          <a:p>
            <a:endParaRPr lang="en-IN" dirty="0"/>
          </a:p>
        </p:txBody>
      </p:sp>
      <p:pic>
        <p:nvPicPr>
          <p:cNvPr id="1026" name="Picture 2" descr="Data Structure and Algorithms Selection Sort - Tutorialspoint">
            <a:extLst>
              <a:ext uri="{FF2B5EF4-FFF2-40B4-BE49-F238E27FC236}">
                <a16:creationId xmlns:a16="http://schemas.microsoft.com/office/drawing/2014/main" id="{2E773010-9D7C-47C5-806B-A99185E4A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3140" y="1386682"/>
            <a:ext cx="4497390" cy="51331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4" name="Ink 3">
                <a:extLst>
                  <a:ext uri="{FF2B5EF4-FFF2-40B4-BE49-F238E27FC236}">
                    <a16:creationId xmlns:a16="http://schemas.microsoft.com/office/drawing/2014/main" id="{72462913-D26F-4437-95F9-593EBAC86D0A}"/>
                  </a:ext>
                </a:extLst>
              </p14:cNvPr>
              <p14:cNvContentPartPr/>
              <p14:nvPr>
                <p:extLst>
                  <p:ext uri="{42D2F446-02D8-4167-A562-619A0277C38B}">
                    <p15:isNarration xmlns:p15="http://schemas.microsoft.com/office/powerpoint/2012/main" val="1"/>
                  </p:ext>
                </p:extLst>
              </p14:nvPr>
            </p14:nvContentPartPr>
            <p14:xfrm>
              <a:off x="3424320" y="1707840"/>
              <a:ext cx="7215120" cy="4858560"/>
            </p14:xfrm>
          </p:contentPart>
        </mc:Choice>
        <mc:Fallback>
          <p:pic>
            <p:nvPicPr>
              <p:cNvPr id="4" name="Ink 3">
                <a:extLst>
                  <a:ext uri="{FF2B5EF4-FFF2-40B4-BE49-F238E27FC236}">
                    <a16:creationId xmlns:a16="http://schemas.microsoft.com/office/drawing/2014/main" id="{72462913-D26F-4437-95F9-593EBAC86D0A}"/>
                  </a:ext>
                </a:extLst>
              </p:cNvPr>
              <p:cNvPicPr>
                <a:picLocks noGrp="1" noRot="1" noChangeAspect="1" noMove="1" noResize="1" noEditPoints="1" noAdjustHandles="1" noChangeArrowheads="1" noChangeShapeType="1"/>
              </p:cNvPicPr>
              <p:nvPr/>
            </p:nvPicPr>
            <p:blipFill>
              <a:blip r:embed="rId7"/>
              <a:stretch>
                <a:fillRect/>
              </a:stretch>
            </p:blipFill>
            <p:spPr>
              <a:xfrm>
                <a:off x="3414960" y="1698480"/>
                <a:ext cx="7233840" cy="4877280"/>
              </a:xfrm>
              <a:prstGeom prst="rect">
                <a:avLst/>
              </a:prstGeom>
            </p:spPr>
          </p:pic>
        </mc:Fallback>
      </mc:AlternateContent>
      <p:pic>
        <p:nvPicPr>
          <p:cNvPr id="6" name="Audio 5">
            <a:hlinkClick r:id="" action="ppaction://media"/>
            <a:extLst>
              <a:ext uri="{FF2B5EF4-FFF2-40B4-BE49-F238E27FC236}">
                <a16:creationId xmlns:a16="http://schemas.microsoft.com/office/drawing/2014/main" id="{76E0D25C-AA84-42E1-8BEF-9AAE249694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62285018"/>
      </p:ext>
    </p:extLst>
  </p:cSld>
  <p:clrMapOvr>
    <a:masterClrMapping/>
  </p:clrMapOvr>
  <mc:AlternateContent xmlns:mc="http://schemas.openxmlformats.org/markup-compatibility/2006">
    <mc:Choice xmlns:p14="http://schemas.microsoft.com/office/powerpoint/2010/main" Requires="p14">
      <p:transition spd="slow" p14:dur="2000" advTm="102731"/>
    </mc:Choice>
    <mc:Fallback>
      <p:transition spd="slow" advTm="102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382</TotalTime>
  <Words>595</Words>
  <Application>Microsoft Office PowerPoint</Application>
  <PresentationFormat>Widescreen</PresentationFormat>
  <Paragraphs>54</Paragraphs>
  <Slides>21</Slides>
  <Notes>0</Notes>
  <HiddenSlides>0</HiddenSlides>
  <MMClips>21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Cambria</vt:lpstr>
      <vt:lpstr>Tw Cen MT</vt:lpstr>
      <vt:lpstr>Wingdings</vt:lpstr>
      <vt:lpstr>Circuit</vt:lpstr>
      <vt:lpstr>1_Circuit</vt:lpstr>
      <vt:lpstr>INSERTION AND SELECTION SORT</vt:lpstr>
      <vt:lpstr>selecTION SORT</vt:lpstr>
      <vt:lpstr>SELECTION SORT</vt:lpstr>
      <vt:lpstr>STABILITY  in  SORTing  algorithms</vt:lpstr>
      <vt:lpstr>PowerPoint Presentation</vt:lpstr>
      <vt:lpstr>TIME COMPLEXITY FOR SELECTION SORT </vt:lpstr>
      <vt:lpstr>ANALYSING TIME COMPLEXITY</vt:lpstr>
      <vt:lpstr>TIME COMPLEXITY FOR STABLE   SELECTION SORT </vt:lpstr>
      <vt:lpstr>EXAMPLE OF SELECTION SORT</vt:lpstr>
      <vt:lpstr>PowerPoint Presentation</vt:lpstr>
      <vt:lpstr>INSERTION SORT</vt:lpstr>
      <vt:lpstr>inserTION  SORT</vt:lpstr>
      <vt:lpstr>ALGORITHM and pseudocode</vt:lpstr>
      <vt:lpstr>Code snippet and example</vt:lpstr>
      <vt:lpstr>TIME COMPLEXITY</vt:lpstr>
      <vt:lpstr>PowerPoint Presentation</vt:lpstr>
      <vt:lpstr>PowerPoint Presentation</vt:lpstr>
      <vt:lpstr>EXAMPLES </vt:lpstr>
      <vt:lpstr>ADVANTAGES and disadvantages</vt:lpstr>
      <vt:lpstr>ADVANTAGES and disadvantages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INSERTION AND SELECTION SORT</dc:title>
  <dc:creator>Madhu</dc:creator>
  <cp:lastModifiedBy> </cp:lastModifiedBy>
  <cp:revision>24</cp:revision>
  <dcterms:created xsi:type="dcterms:W3CDTF">2020-04-13T16:06:33Z</dcterms:created>
  <dcterms:modified xsi:type="dcterms:W3CDTF">2020-04-14T05:53:14Z</dcterms:modified>
</cp:coreProperties>
</file>